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notesMasterIdLst>
    <p:notesMasterId r:id="rId18"/>
  </p:notesMasterIdLst>
  <p:sldIdLst>
    <p:sldId id="256" r:id="rId5"/>
    <p:sldId id="257" r:id="rId6"/>
    <p:sldId id="259" r:id="rId7"/>
    <p:sldId id="496" r:id="rId8"/>
    <p:sldId id="491" r:id="rId9"/>
    <p:sldId id="260" r:id="rId10"/>
    <p:sldId id="276" r:id="rId11"/>
    <p:sldId id="277" r:id="rId12"/>
    <p:sldId id="279" r:id="rId13"/>
    <p:sldId id="492" r:id="rId14"/>
    <p:sldId id="497" r:id="rId15"/>
    <p:sldId id="493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io Fita" initials="SF" lastIdx="11" clrIdx="0">
    <p:extLst>
      <p:ext uri="{19B8F6BF-5375-455C-9EA6-DF929625EA0E}">
        <p15:presenceInfo xmlns:p15="http://schemas.microsoft.com/office/powerpoint/2012/main" userId="S-1-5-21-3780346217-2699934304-1944409764-1475" providerId="AD"/>
      </p:ext>
    </p:extLst>
  </p:cmAuthor>
  <p:cmAuthor id="2" name="Oksana Buy" initials="OB" lastIdx="1" clrIdx="1">
    <p:extLst>
      <p:ext uri="{19B8F6BF-5375-455C-9EA6-DF929625EA0E}">
        <p15:presenceInfo xmlns:p15="http://schemas.microsoft.com/office/powerpoint/2012/main" userId="S-1-5-21-3780346217-2699934304-1944409764-39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CBD"/>
    <a:srgbClr val="656E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0F2713-8AEB-4F77-BF47-AB78128C372D}" v="286" dt="2021-10-04T14:22:02.8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479" autoAdjust="0"/>
  </p:normalViewPr>
  <p:slideViewPr>
    <p:cSldViewPr snapToGrid="0">
      <p:cViewPr varScale="1">
        <p:scale>
          <a:sx n="102" d="100"/>
          <a:sy n="102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a Lardiés Miazza AIMPLAS" userId="1701b1b7-4cd8-4752-84c7-b594336a8ec5" providerId="ADAL" clId="{680F2713-8AEB-4F77-BF47-AB78128C372D}"/>
    <pc:docChg chg="undo custSel addSld delSld modSld sldOrd">
      <pc:chgData name="Nora Lardiés Miazza AIMPLAS" userId="1701b1b7-4cd8-4752-84c7-b594336a8ec5" providerId="ADAL" clId="{680F2713-8AEB-4F77-BF47-AB78128C372D}" dt="2021-10-04T14:22:02.876" v="1098"/>
      <pc:docMkLst>
        <pc:docMk/>
      </pc:docMkLst>
      <pc:sldChg chg="modSp mod">
        <pc:chgData name="Nora Lardiés Miazza AIMPLAS" userId="1701b1b7-4cd8-4752-84c7-b594336a8ec5" providerId="ADAL" clId="{680F2713-8AEB-4F77-BF47-AB78128C372D}" dt="2021-10-04T14:11:06.542" v="904" actId="20577"/>
        <pc:sldMkLst>
          <pc:docMk/>
          <pc:sldMk cId="2321491837" sldId="257"/>
        </pc:sldMkLst>
        <pc:spChg chg="mod">
          <ac:chgData name="Nora Lardiés Miazza AIMPLAS" userId="1701b1b7-4cd8-4752-84c7-b594336a8ec5" providerId="ADAL" clId="{680F2713-8AEB-4F77-BF47-AB78128C372D}" dt="2021-10-04T14:11:06.542" v="904" actId="20577"/>
          <ac:spMkLst>
            <pc:docMk/>
            <pc:sldMk cId="2321491837" sldId="257"/>
            <ac:spMk id="9" creationId="{86F50449-DFD7-4836-B063-B262C86121B4}"/>
          </ac:spMkLst>
        </pc:spChg>
      </pc:sldChg>
      <pc:sldChg chg="modSp mod">
        <pc:chgData name="Nora Lardiés Miazza AIMPLAS" userId="1701b1b7-4cd8-4752-84c7-b594336a8ec5" providerId="ADAL" clId="{680F2713-8AEB-4F77-BF47-AB78128C372D}" dt="2021-10-04T12:54:50.347" v="498" actId="1076"/>
        <pc:sldMkLst>
          <pc:docMk/>
          <pc:sldMk cId="437959135" sldId="258"/>
        </pc:sldMkLst>
        <pc:spChg chg="mod">
          <ac:chgData name="Nora Lardiés Miazza AIMPLAS" userId="1701b1b7-4cd8-4752-84c7-b594336a8ec5" providerId="ADAL" clId="{680F2713-8AEB-4F77-BF47-AB78128C372D}" dt="2021-10-04T12:54:50.347" v="498" actId="1076"/>
          <ac:spMkLst>
            <pc:docMk/>
            <pc:sldMk cId="437959135" sldId="258"/>
            <ac:spMk id="11" creationId="{00000000-0000-0000-0000-000000000000}"/>
          </ac:spMkLst>
        </pc:spChg>
      </pc:sldChg>
      <pc:sldChg chg="addSp delSp modSp mod addAnim delAnim modAnim">
        <pc:chgData name="Nora Lardiés Miazza AIMPLAS" userId="1701b1b7-4cd8-4752-84c7-b594336a8ec5" providerId="ADAL" clId="{680F2713-8AEB-4F77-BF47-AB78128C372D}" dt="2021-10-04T14:12:41.530" v="977" actId="6549"/>
        <pc:sldMkLst>
          <pc:docMk/>
          <pc:sldMk cId="3271585837" sldId="260"/>
        </pc:sldMkLst>
        <pc:spChg chg="mod">
          <ac:chgData name="Nora Lardiés Miazza AIMPLAS" userId="1701b1b7-4cd8-4752-84c7-b594336a8ec5" providerId="ADAL" clId="{680F2713-8AEB-4F77-BF47-AB78128C372D}" dt="2021-10-04T13:13:21.114" v="549" actId="6549"/>
          <ac:spMkLst>
            <pc:docMk/>
            <pc:sldMk cId="3271585837" sldId="260"/>
            <ac:spMk id="2" creationId="{581E8F69-3224-46DC-8645-F9F221F47316}"/>
          </ac:spMkLst>
        </pc:spChg>
        <pc:spChg chg="add del">
          <ac:chgData name="Nora Lardiés Miazza AIMPLAS" userId="1701b1b7-4cd8-4752-84c7-b594336a8ec5" providerId="ADAL" clId="{680F2713-8AEB-4F77-BF47-AB78128C372D}" dt="2021-10-04T13:13:48.854" v="557" actId="478"/>
          <ac:spMkLst>
            <pc:docMk/>
            <pc:sldMk cId="3271585837" sldId="260"/>
            <ac:spMk id="3" creationId="{8459C34B-2581-4C30-BE71-296CF48A94C8}"/>
          </ac:spMkLst>
        </pc:spChg>
        <pc:spChg chg="del mod">
          <ac:chgData name="Nora Lardiés Miazza AIMPLAS" userId="1701b1b7-4cd8-4752-84c7-b594336a8ec5" providerId="ADAL" clId="{680F2713-8AEB-4F77-BF47-AB78128C372D}" dt="2021-10-04T13:13:32.024" v="554" actId="21"/>
          <ac:spMkLst>
            <pc:docMk/>
            <pc:sldMk cId="3271585837" sldId="260"/>
            <ac:spMk id="5" creationId="{9E118275-8CEF-4C69-A037-C78518FDCD80}"/>
          </ac:spMkLst>
        </pc:spChg>
        <pc:spChg chg="mod">
          <ac:chgData name="Nora Lardiés Miazza AIMPLAS" userId="1701b1b7-4cd8-4752-84c7-b594336a8ec5" providerId="ADAL" clId="{680F2713-8AEB-4F77-BF47-AB78128C372D}" dt="2021-10-04T14:12:41.530" v="977" actId="6549"/>
          <ac:spMkLst>
            <pc:docMk/>
            <pc:sldMk cId="3271585837" sldId="260"/>
            <ac:spMk id="7" creationId="{A74564D1-DF30-45CB-A41A-AEB54D84B11D}"/>
          </ac:spMkLst>
        </pc:spChg>
        <pc:spChg chg="mod">
          <ac:chgData name="Nora Lardiés Miazza AIMPLAS" userId="1701b1b7-4cd8-4752-84c7-b594336a8ec5" providerId="ADAL" clId="{680F2713-8AEB-4F77-BF47-AB78128C372D}" dt="2021-10-04T14:02:36.998" v="743" actId="21"/>
          <ac:spMkLst>
            <pc:docMk/>
            <pc:sldMk cId="3271585837" sldId="260"/>
            <ac:spMk id="9" creationId="{8851AB62-D226-40F2-B8D9-473534A659BD}"/>
          </ac:spMkLst>
        </pc:spChg>
        <pc:picChg chg="mod">
          <ac:chgData name="Nora Lardiés Miazza AIMPLAS" userId="1701b1b7-4cd8-4752-84c7-b594336a8ec5" providerId="ADAL" clId="{680F2713-8AEB-4F77-BF47-AB78128C372D}" dt="2021-10-04T13:15:25.494" v="569" actId="1076"/>
          <ac:picMkLst>
            <pc:docMk/>
            <pc:sldMk cId="3271585837" sldId="260"/>
            <ac:picMk id="8" creationId="{9F8137F8-6469-44B2-AC7A-11C256DD2BBE}"/>
          </ac:picMkLst>
        </pc:picChg>
        <pc:picChg chg="mod">
          <ac:chgData name="Nora Lardiés Miazza AIMPLAS" userId="1701b1b7-4cd8-4752-84c7-b594336a8ec5" providerId="ADAL" clId="{680F2713-8AEB-4F77-BF47-AB78128C372D}" dt="2021-10-04T13:18:12.772" v="575" actId="1076"/>
          <ac:picMkLst>
            <pc:docMk/>
            <pc:sldMk cId="3271585837" sldId="260"/>
            <ac:picMk id="11" creationId="{D9C07A84-65B3-4C24-B03E-5F964197EC5C}"/>
          </ac:picMkLst>
        </pc:picChg>
        <pc:picChg chg="add mod">
          <ac:chgData name="Nora Lardiés Miazza AIMPLAS" userId="1701b1b7-4cd8-4752-84c7-b594336a8ec5" providerId="ADAL" clId="{680F2713-8AEB-4F77-BF47-AB78128C372D}" dt="2021-10-04T13:18:05.245" v="573" actId="1076"/>
          <ac:picMkLst>
            <pc:docMk/>
            <pc:sldMk cId="3271585837" sldId="260"/>
            <ac:picMk id="14" creationId="{43724662-DABA-4A7F-9D6F-E3D9C14C03F8}"/>
          </ac:picMkLst>
        </pc:picChg>
      </pc:sldChg>
      <pc:sldChg chg="del">
        <pc:chgData name="Nora Lardiés Miazza AIMPLAS" userId="1701b1b7-4cd8-4752-84c7-b594336a8ec5" providerId="ADAL" clId="{680F2713-8AEB-4F77-BF47-AB78128C372D}" dt="2021-10-04T13:12:02.290" v="544" actId="47"/>
        <pc:sldMkLst>
          <pc:docMk/>
          <pc:sldMk cId="3695668101" sldId="269"/>
        </pc:sldMkLst>
      </pc:sldChg>
      <pc:sldChg chg="ord">
        <pc:chgData name="Nora Lardiés Miazza AIMPLAS" userId="1701b1b7-4cd8-4752-84c7-b594336a8ec5" providerId="ADAL" clId="{680F2713-8AEB-4F77-BF47-AB78128C372D}" dt="2021-10-04T13:13:12.468" v="548"/>
        <pc:sldMkLst>
          <pc:docMk/>
          <pc:sldMk cId="1716560415" sldId="276"/>
        </pc:sldMkLst>
      </pc:sldChg>
      <pc:sldChg chg="ord">
        <pc:chgData name="Nora Lardiés Miazza AIMPLAS" userId="1701b1b7-4cd8-4752-84c7-b594336a8ec5" providerId="ADAL" clId="{680F2713-8AEB-4F77-BF47-AB78128C372D}" dt="2021-10-04T13:12:10.091" v="546"/>
        <pc:sldMkLst>
          <pc:docMk/>
          <pc:sldMk cId="233063125" sldId="277"/>
        </pc:sldMkLst>
      </pc:sldChg>
      <pc:sldChg chg="addSp delSp modSp mod modAnim">
        <pc:chgData name="Nora Lardiés Miazza AIMPLAS" userId="1701b1b7-4cd8-4752-84c7-b594336a8ec5" providerId="ADAL" clId="{680F2713-8AEB-4F77-BF47-AB78128C372D}" dt="2021-10-04T13:26:42.484" v="710"/>
        <pc:sldMkLst>
          <pc:docMk/>
          <pc:sldMk cId="3507463983" sldId="279"/>
        </pc:sldMkLst>
        <pc:spChg chg="add del">
          <ac:chgData name="Nora Lardiés Miazza AIMPLAS" userId="1701b1b7-4cd8-4752-84c7-b594336a8ec5" providerId="ADAL" clId="{680F2713-8AEB-4F77-BF47-AB78128C372D}" dt="2021-10-04T13:25:48.831" v="704" actId="478"/>
          <ac:spMkLst>
            <pc:docMk/>
            <pc:sldMk cId="3507463983" sldId="279"/>
            <ac:spMk id="3" creationId="{1166CFA0-915D-4600-BA02-B2A737AD02F3}"/>
          </ac:spMkLst>
        </pc:spChg>
        <pc:cxnChg chg="add del">
          <ac:chgData name="Nora Lardiés Miazza AIMPLAS" userId="1701b1b7-4cd8-4752-84c7-b594336a8ec5" providerId="ADAL" clId="{680F2713-8AEB-4F77-BF47-AB78128C372D}" dt="2021-10-04T13:26:07.695" v="706" actId="478"/>
          <ac:cxnSpMkLst>
            <pc:docMk/>
            <pc:sldMk cId="3507463983" sldId="279"/>
            <ac:cxnSpMk id="8" creationId="{5E0994A8-4D62-48D0-92F8-6D9AE23BE907}"/>
          </ac:cxnSpMkLst>
        </pc:cxnChg>
        <pc:cxnChg chg="add mod">
          <ac:chgData name="Nora Lardiés Miazza AIMPLAS" userId="1701b1b7-4cd8-4752-84c7-b594336a8ec5" providerId="ADAL" clId="{680F2713-8AEB-4F77-BF47-AB78128C372D}" dt="2021-10-04T13:26:32.697" v="709" actId="13822"/>
          <ac:cxnSpMkLst>
            <pc:docMk/>
            <pc:sldMk cId="3507463983" sldId="279"/>
            <ac:cxnSpMk id="11" creationId="{2C157B57-89DC-4B4B-AB18-4BB3E3C8BB5F}"/>
          </ac:cxnSpMkLst>
        </pc:cxnChg>
      </pc:sldChg>
      <pc:sldChg chg="del">
        <pc:chgData name="Nora Lardiés Miazza AIMPLAS" userId="1701b1b7-4cd8-4752-84c7-b594336a8ec5" providerId="ADAL" clId="{680F2713-8AEB-4F77-BF47-AB78128C372D}" dt="2021-10-04T14:10:38.947" v="896" actId="47"/>
        <pc:sldMkLst>
          <pc:docMk/>
          <pc:sldMk cId="776215811" sldId="326"/>
        </pc:sldMkLst>
      </pc:sldChg>
      <pc:sldChg chg="del">
        <pc:chgData name="Nora Lardiés Miazza AIMPLAS" userId="1701b1b7-4cd8-4752-84c7-b594336a8ec5" providerId="ADAL" clId="{680F2713-8AEB-4F77-BF47-AB78128C372D}" dt="2021-10-04T11:11:01.100" v="51" actId="47"/>
        <pc:sldMkLst>
          <pc:docMk/>
          <pc:sldMk cId="732363814" sldId="354"/>
        </pc:sldMkLst>
      </pc:sldChg>
      <pc:sldChg chg="del">
        <pc:chgData name="Nora Lardiés Miazza AIMPLAS" userId="1701b1b7-4cd8-4752-84c7-b594336a8ec5" providerId="ADAL" clId="{680F2713-8AEB-4F77-BF47-AB78128C372D}" dt="2021-10-04T11:11:13.238" v="57" actId="47"/>
        <pc:sldMkLst>
          <pc:docMk/>
          <pc:sldMk cId="1826850455" sldId="360"/>
        </pc:sldMkLst>
      </pc:sldChg>
      <pc:sldChg chg="del">
        <pc:chgData name="Nora Lardiés Miazza AIMPLAS" userId="1701b1b7-4cd8-4752-84c7-b594336a8ec5" providerId="ADAL" clId="{680F2713-8AEB-4F77-BF47-AB78128C372D}" dt="2021-10-04T10:47:56.127" v="49" actId="47"/>
        <pc:sldMkLst>
          <pc:docMk/>
          <pc:sldMk cId="4192026270" sldId="363"/>
        </pc:sldMkLst>
      </pc:sldChg>
      <pc:sldChg chg="del">
        <pc:chgData name="Nora Lardiés Miazza AIMPLAS" userId="1701b1b7-4cd8-4752-84c7-b594336a8ec5" providerId="ADAL" clId="{680F2713-8AEB-4F77-BF47-AB78128C372D}" dt="2021-10-04T11:11:03.121" v="52" actId="47"/>
        <pc:sldMkLst>
          <pc:docMk/>
          <pc:sldMk cId="2775055629" sldId="373"/>
        </pc:sldMkLst>
      </pc:sldChg>
      <pc:sldChg chg="del">
        <pc:chgData name="Nora Lardiés Miazza AIMPLAS" userId="1701b1b7-4cd8-4752-84c7-b594336a8ec5" providerId="ADAL" clId="{680F2713-8AEB-4F77-BF47-AB78128C372D}" dt="2021-10-04T11:11:11.577" v="56" actId="47"/>
        <pc:sldMkLst>
          <pc:docMk/>
          <pc:sldMk cId="1965313385" sldId="374"/>
        </pc:sldMkLst>
      </pc:sldChg>
      <pc:sldChg chg="del">
        <pc:chgData name="Nora Lardiés Miazza AIMPLAS" userId="1701b1b7-4cd8-4752-84c7-b594336a8ec5" providerId="ADAL" clId="{680F2713-8AEB-4F77-BF47-AB78128C372D}" dt="2021-10-04T11:11:14.453" v="58" actId="47"/>
        <pc:sldMkLst>
          <pc:docMk/>
          <pc:sldMk cId="2913053181" sldId="375"/>
        </pc:sldMkLst>
      </pc:sldChg>
      <pc:sldChg chg="del">
        <pc:chgData name="Nora Lardiés Miazza AIMPLAS" userId="1701b1b7-4cd8-4752-84c7-b594336a8ec5" providerId="ADAL" clId="{680F2713-8AEB-4F77-BF47-AB78128C372D}" dt="2021-10-04T11:11:09.238" v="55" actId="47"/>
        <pc:sldMkLst>
          <pc:docMk/>
          <pc:sldMk cId="400345607" sldId="434"/>
        </pc:sldMkLst>
      </pc:sldChg>
      <pc:sldChg chg="del">
        <pc:chgData name="Nora Lardiés Miazza AIMPLAS" userId="1701b1b7-4cd8-4752-84c7-b594336a8ec5" providerId="ADAL" clId="{680F2713-8AEB-4F77-BF47-AB78128C372D}" dt="2021-10-04T11:11:05.441" v="53" actId="47"/>
        <pc:sldMkLst>
          <pc:docMk/>
          <pc:sldMk cId="848409914" sldId="435"/>
        </pc:sldMkLst>
      </pc:sldChg>
      <pc:sldChg chg="del">
        <pc:chgData name="Nora Lardiés Miazza AIMPLAS" userId="1701b1b7-4cd8-4752-84c7-b594336a8ec5" providerId="ADAL" clId="{680F2713-8AEB-4F77-BF47-AB78128C372D}" dt="2021-10-04T11:11:07.375" v="54" actId="47"/>
        <pc:sldMkLst>
          <pc:docMk/>
          <pc:sldMk cId="2646277083" sldId="445"/>
        </pc:sldMkLst>
      </pc:sldChg>
      <pc:sldChg chg="del">
        <pc:chgData name="Nora Lardiés Miazza AIMPLAS" userId="1701b1b7-4cd8-4752-84c7-b594336a8ec5" providerId="ADAL" clId="{680F2713-8AEB-4F77-BF47-AB78128C372D}" dt="2021-10-04T10:47:21.030" v="25" actId="47"/>
        <pc:sldMkLst>
          <pc:docMk/>
          <pc:sldMk cId="4085225201" sldId="451"/>
        </pc:sldMkLst>
      </pc:sldChg>
      <pc:sldChg chg="del">
        <pc:chgData name="Nora Lardiés Miazza AIMPLAS" userId="1701b1b7-4cd8-4752-84c7-b594336a8ec5" providerId="ADAL" clId="{680F2713-8AEB-4F77-BF47-AB78128C372D}" dt="2021-10-04T11:10:56.956" v="50" actId="47"/>
        <pc:sldMkLst>
          <pc:docMk/>
          <pc:sldMk cId="2967553941" sldId="461"/>
        </pc:sldMkLst>
      </pc:sldChg>
      <pc:sldChg chg="addSp delSp modSp del mod delAnim">
        <pc:chgData name="Nora Lardiés Miazza AIMPLAS" userId="1701b1b7-4cd8-4752-84c7-b594336a8ec5" providerId="ADAL" clId="{680F2713-8AEB-4F77-BF47-AB78128C372D}" dt="2021-10-04T13:08:38.015" v="518" actId="47"/>
        <pc:sldMkLst>
          <pc:docMk/>
          <pc:sldMk cId="2607270443" sldId="490"/>
        </pc:sldMkLst>
        <pc:picChg chg="add mod">
          <ac:chgData name="Nora Lardiés Miazza AIMPLAS" userId="1701b1b7-4cd8-4752-84c7-b594336a8ec5" providerId="ADAL" clId="{680F2713-8AEB-4F77-BF47-AB78128C372D}" dt="2021-10-04T13:07:43.202" v="517" actId="1076"/>
          <ac:picMkLst>
            <pc:docMk/>
            <pc:sldMk cId="2607270443" sldId="490"/>
            <ac:picMk id="6" creationId="{A61B5026-578F-4687-8F9C-2E4C60FC5FA3}"/>
          </ac:picMkLst>
        </pc:picChg>
        <pc:picChg chg="del mod">
          <ac:chgData name="Nora Lardiés Miazza AIMPLAS" userId="1701b1b7-4cd8-4752-84c7-b594336a8ec5" providerId="ADAL" clId="{680F2713-8AEB-4F77-BF47-AB78128C372D}" dt="2021-10-04T13:07:19.530" v="511" actId="478"/>
          <ac:picMkLst>
            <pc:docMk/>
            <pc:sldMk cId="2607270443" sldId="490"/>
            <ac:picMk id="13" creationId="{4630D557-A70D-49FB-950F-58025055FF64}"/>
          </ac:picMkLst>
        </pc:picChg>
      </pc:sldChg>
      <pc:sldChg chg="addSp delSp modSp add mod delAnim modAnim">
        <pc:chgData name="Nora Lardiés Miazza AIMPLAS" userId="1701b1b7-4cd8-4752-84c7-b594336a8ec5" providerId="ADAL" clId="{680F2713-8AEB-4F77-BF47-AB78128C372D}" dt="2021-10-04T14:04:41.688" v="787" actId="1076"/>
        <pc:sldMkLst>
          <pc:docMk/>
          <pc:sldMk cId="2031682075" sldId="492"/>
        </pc:sldMkLst>
        <pc:spChg chg="del">
          <ac:chgData name="Nora Lardiés Miazza AIMPLAS" userId="1701b1b7-4cd8-4752-84c7-b594336a8ec5" providerId="ADAL" clId="{680F2713-8AEB-4F77-BF47-AB78128C372D}" dt="2021-10-04T11:18:49.296" v="62" actId="478"/>
          <ac:spMkLst>
            <pc:docMk/>
            <pc:sldMk cId="2031682075" sldId="492"/>
            <ac:spMk id="4" creationId="{253F4BE4-ACFD-4C4E-AA2C-21E8E0BC3349}"/>
          </ac:spMkLst>
        </pc:spChg>
        <pc:spChg chg="del">
          <ac:chgData name="Nora Lardiés Miazza AIMPLAS" userId="1701b1b7-4cd8-4752-84c7-b594336a8ec5" providerId="ADAL" clId="{680F2713-8AEB-4F77-BF47-AB78128C372D}" dt="2021-10-04T11:18:47.451" v="61" actId="478"/>
          <ac:spMkLst>
            <pc:docMk/>
            <pc:sldMk cId="2031682075" sldId="492"/>
            <ac:spMk id="5" creationId="{51683CF9-80C8-4783-A658-F164F39908F0}"/>
          </ac:spMkLst>
        </pc:spChg>
        <pc:spChg chg="add del">
          <ac:chgData name="Nora Lardiés Miazza AIMPLAS" userId="1701b1b7-4cd8-4752-84c7-b594336a8ec5" providerId="ADAL" clId="{680F2713-8AEB-4F77-BF47-AB78128C372D}" dt="2021-10-04T14:03:58.806" v="768" actId="478"/>
          <ac:spMkLst>
            <pc:docMk/>
            <pc:sldMk cId="2031682075" sldId="492"/>
            <ac:spMk id="7" creationId="{AE97D9D3-E0AF-4666-B49F-9EA15586A110}"/>
          </ac:spMkLst>
        </pc:spChg>
        <pc:spChg chg="add mod">
          <ac:chgData name="Nora Lardiés Miazza AIMPLAS" userId="1701b1b7-4cd8-4752-84c7-b594336a8ec5" providerId="ADAL" clId="{680F2713-8AEB-4F77-BF47-AB78128C372D}" dt="2021-10-04T11:31:40.798" v="103" actId="6549"/>
          <ac:spMkLst>
            <pc:docMk/>
            <pc:sldMk cId="2031682075" sldId="492"/>
            <ac:spMk id="11" creationId="{5FEF954A-2010-4529-AE30-65695AB98685}"/>
          </ac:spMkLst>
        </pc:spChg>
        <pc:spChg chg="add mod">
          <ac:chgData name="Nora Lardiés Miazza AIMPLAS" userId="1701b1b7-4cd8-4752-84c7-b594336a8ec5" providerId="ADAL" clId="{680F2713-8AEB-4F77-BF47-AB78128C372D}" dt="2021-10-04T14:04:41.688" v="787" actId="1076"/>
          <ac:spMkLst>
            <pc:docMk/>
            <pc:sldMk cId="2031682075" sldId="492"/>
            <ac:spMk id="12" creationId="{F01247D1-C32E-4EEB-BD4B-151FD2FFC8D4}"/>
          </ac:spMkLst>
        </pc:spChg>
        <pc:spChg chg="add del mod">
          <ac:chgData name="Nora Lardiés Miazza AIMPLAS" userId="1701b1b7-4cd8-4752-84c7-b594336a8ec5" providerId="ADAL" clId="{680F2713-8AEB-4F77-BF47-AB78128C372D}" dt="2021-10-04T13:18:51.821" v="576" actId="21"/>
          <ac:spMkLst>
            <pc:docMk/>
            <pc:sldMk cId="2031682075" sldId="492"/>
            <ac:spMk id="14" creationId="{5C5B0978-8110-4F08-96B7-A012693E6771}"/>
          </ac:spMkLst>
        </pc:spChg>
        <pc:spChg chg="add mod">
          <ac:chgData name="Nora Lardiés Miazza AIMPLAS" userId="1701b1b7-4cd8-4752-84c7-b594336a8ec5" providerId="ADAL" clId="{680F2713-8AEB-4F77-BF47-AB78128C372D}" dt="2021-10-04T14:03:57.185" v="767" actId="1076"/>
          <ac:spMkLst>
            <pc:docMk/>
            <pc:sldMk cId="2031682075" sldId="492"/>
            <ac:spMk id="15" creationId="{413AE83E-D7D5-4794-A679-E1434B679369}"/>
          </ac:spMkLst>
        </pc:spChg>
        <pc:spChg chg="add mod">
          <ac:chgData name="Nora Lardiés Miazza AIMPLAS" userId="1701b1b7-4cd8-4752-84c7-b594336a8ec5" providerId="ADAL" clId="{680F2713-8AEB-4F77-BF47-AB78128C372D}" dt="2021-10-04T14:04:08.793" v="775" actId="20577"/>
          <ac:spMkLst>
            <pc:docMk/>
            <pc:sldMk cId="2031682075" sldId="492"/>
            <ac:spMk id="16" creationId="{E9753A63-14F8-4C6A-B752-E9C2E224951F}"/>
          </ac:spMkLst>
        </pc:spChg>
        <pc:picChg chg="del">
          <ac:chgData name="Nora Lardiés Miazza AIMPLAS" userId="1701b1b7-4cd8-4752-84c7-b594336a8ec5" providerId="ADAL" clId="{680F2713-8AEB-4F77-BF47-AB78128C372D}" dt="2021-10-04T11:18:45.052" v="60" actId="478"/>
          <ac:picMkLst>
            <pc:docMk/>
            <pc:sldMk cId="2031682075" sldId="492"/>
            <ac:picMk id="2" creationId="{6589E5D4-DBAC-4CA3-B3F0-BFD622EE4CC8}"/>
          </ac:picMkLst>
        </pc:picChg>
        <pc:picChg chg="add mod">
          <ac:chgData name="Nora Lardiés Miazza AIMPLAS" userId="1701b1b7-4cd8-4752-84c7-b594336a8ec5" providerId="ADAL" clId="{680F2713-8AEB-4F77-BF47-AB78128C372D}" dt="2021-10-04T12:53:26.057" v="460" actId="1037"/>
          <ac:picMkLst>
            <pc:docMk/>
            <pc:sldMk cId="2031682075" sldId="492"/>
            <ac:picMk id="8" creationId="{A8334D2D-AE97-4636-9AFB-7DB0C938D255}"/>
          </ac:picMkLst>
        </pc:picChg>
        <pc:picChg chg="add mod">
          <ac:chgData name="Nora Lardiés Miazza AIMPLAS" userId="1701b1b7-4cd8-4752-84c7-b594336a8ec5" providerId="ADAL" clId="{680F2713-8AEB-4F77-BF47-AB78128C372D}" dt="2021-10-04T12:53:56.455" v="477" actId="1037"/>
          <ac:picMkLst>
            <pc:docMk/>
            <pc:sldMk cId="2031682075" sldId="492"/>
            <ac:picMk id="9" creationId="{78B9A4ED-5580-422A-8374-DD70845C0B2E}"/>
          </ac:picMkLst>
        </pc:picChg>
      </pc:sldChg>
      <pc:sldChg chg="del">
        <pc:chgData name="Nora Lardiés Miazza AIMPLAS" userId="1701b1b7-4cd8-4752-84c7-b594336a8ec5" providerId="ADAL" clId="{680F2713-8AEB-4F77-BF47-AB78128C372D}" dt="2021-10-04T10:47:18.885" v="24" actId="47"/>
        <pc:sldMkLst>
          <pc:docMk/>
          <pc:sldMk cId="3612218689" sldId="492"/>
        </pc:sldMkLst>
      </pc:sldChg>
      <pc:sldChg chg="addSp delSp modSp add mod modAnim">
        <pc:chgData name="Nora Lardiés Miazza AIMPLAS" userId="1701b1b7-4cd8-4752-84c7-b594336a8ec5" providerId="ADAL" clId="{680F2713-8AEB-4F77-BF47-AB78128C372D}" dt="2021-10-04T14:21:25.322" v="1097"/>
        <pc:sldMkLst>
          <pc:docMk/>
          <pc:sldMk cId="208928635" sldId="493"/>
        </pc:sldMkLst>
        <pc:spChg chg="add mod">
          <ac:chgData name="Nora Lardiés Miazza AIMPLAS" userId="1701b1b7-4cd8-4752-84c7-b594336a8ec5" providerId="ADAL" clId="{680F2713-8AEB-4F77-BF47-AB78128C372D}" dt="2021-10-04T12:54:39.420" v="497" actId="1076"/>
          <ac:spMkLst>
            <pc:docMk/>
            <pc:sldMk cId="208928635" sldId="493"/>
            <ac:spMk id="3" creationId="{6F772489-FA60-4B2D-9F42-70E0D0A1D9D7}"/>
          </ac:spMkLst>
        </pc:spChg>
        <pc:spChg chg="add mod ord">
          <ac:chgData name="Nora Lardiés Miazza AIMPLAS" userId="1701b1b7-4cd8-4752-84c7-b594336a8ec5" providerId="ADAL" clId="{680F2713-8AEB-4F77-BF47-AB78128C372D}" dt="2021-10-04T14:07:40.410" v="895" actId="167"/>
          <ac:spMkLst>
            <pc:docMk/>
            <pc:sldMk cId="208928635" sldId="493"/>
            <ac:spMk id="4" creationId="{84C443DA-6AFF-4A6E-BF89-72E4378E3A6A}"/>
          </ac:spMkLst>
        </pc:spChg>
        <pc:spChg chg="add mod">
          <ac:chgData name="Nora Lardiés Miazza AIMPLAS" userId="1701b1b7-4cd8-4752-84c7-b594336a8ec5" providerId="ADAL" clId="{680F2713-8AEB-4F77-BF47-AB78128C372D}" dt="2021-10-04T14:18:55.572" v="985" actId="1076"/>
          <ac:spMkLst>
            <pc:docMk/>
            <pc:sldMk cId="208928635" sldId="493"/>
            <ac:spMk id="5" creationId="{8E3130BF-8D5A-4491-8A51-80935BB45AA1}"/>
          </ac:spMkLst>
        </pc:spChg>
        <pc:spChg chg="add mod">
          <ac:chgData name="Nora Lardiés Miazza AIMPLAS" userId="1701b1b7-4cd8-4752-84c7-b594336a8ec5" providerId="ADAL" clId="{680F2713-8AEB-4F77-BF47-AB78128C372D}" dt="2021-10-04T11:22:56.706" v="79"/>
          <ac:spMkLst>
            <pc:docMk/>
            <pc:sldMk cId="208928635" sldId="493"/>
            <ac:spMk id="11" creationId="{29A07B73-1E65-492D-B27D-5CDE1F9EFAEE}"/>
          </ac:spMkLst>
        </pc:spChg>
        <pc:spChg chg="add mod">
          <ac:chgData name="Nora Lardiés Miazza AIMPLAS" userId="1701b1b7-4cd8-4752-84c7-b594336a8ec5" providerId="ADAL" clId="{680F2713-8AEB-4F77-BF47-AB78128C372D}" dt="2021-10-04T11:22:56.706" v="79"/>
          <ac:spMkLst>
            <pc:docMk/>
            <pc:sldMk cId="208928635" sldId="493"/>
            <ac:spMk id="12" creationId="{7363BACB-2624-4119-9760-6D54204A5FAB}"/>
          </ac:spMkLst>
        </pc:spChg>
        <pc:spChg chg="add mod">
          <ac:chgData name="Nora Lardiés Miazza AIMPLAS" userId="1701b1b7-4cd8-4752-84c7-b594336a8ec5" providerId="ADAL" clId="{680F2713-8AEB-4F77-BF47-AB78128C372D}" dt="2021-10-04T13:40:09.049" v="733" actId="1076"/>
          <ac:spMkLst>
            <pc:docMk/>
            <pc:sldMk cId="208928635" sldId="493"/>
            <ac:spMk id="16" creationId="{68284435-4379-4916-8205-0C4D7581B90D}"/>
          </ac:spMkLst>
        </pc:spChg>
        <pc:spChg chg="add mod">
          <ac:chgData name="Nora Lardiés Miazza AIMPLAS" userId="1701b1b7-4cd8-4752-84c7-b594336a8ec5" providerId="ADAL" clId="{680F2713-8AEB-4F77-BF47-AB78128C372D}" dt="2021-10-04T11:31:47.317" v="104"/>
          <ac:spMkLst>
            <pc:docMk/>
            <pc:sldMk cId="208928635" sldId="493"/>
            <ac:spMk id="17" creationId="{9A86C841-65B4-4A2E-A1DA-830E30CD5CC5}"/>
          </ac:spMkLst>
        </pc:spChg>
        <pc:spChg chg="add mod">
          <ac:chgData name="Nora Lardiés Miazza AIMPLAS" userId="1701b1b7-4cd8-4752-84c7-b594336a8ec5" providerId="ADAL" clId="{680F2713-8AEB-4F77-BF47-AB78128C372D}" dt="2021-10-04T14:18:22.608" v="983" actId="20577"/>
          <ac:spMkLst>
            <pc:docMk/>
            <pc:sldMk cId="208928635" sldId="493"/>
            <ac:spMk id="18" creationId="{A20CADEC-7700-46BC-B5BB-5DE4502B8FEC}"/>
          </ac:spMkLst>
        </pc:spChg>
        <pc:spChg chg="add mod">
          <ac:chgData name="Nora Lardiés Miazza AIMPLAS" userId="1701b1b7-4cd8-4752-84c7-b594336a8ec5" providerId="ADAL" clId="{680F2713-8AEB-4F77-BF47-AB78128C372D}" dt="2021-10-04T14:20:56.537" v="1096" actId="6549"/>
          <ac:spMkLst>
            <pc:docMk/>
            <pc:sldMk cId="208928635" sldId="493"/>
            <ac:spMk id="19" creationId="{EF4A2A8D-DDD6-4D91-BE99-0E0BE9F8667C}"/>
          </ac:spMkLst>
        </pc:spChg>
        <pc:grpChg chg="add del mod">
          <ac:chgData name="Nora Lardiés Miazza AIMPLAS" userId="1701b1b7-4cd8-4752-84c7-b594336a8ec5" providerId="ADAL" clId="{680F2713-8AEB-4F77-BF47-AB78128C372D}" dt="2021-10-04T11:22:58.241" v="80" actId="478"/>
          <ac:grpSpMkLst>
            <pc:docMk/>
            <pc:sldMk cId="208928635" sldId="493"/>
            <ac:grpSpMk id="7" creationId="{960C3E69-50B1-49A2-A454-C049787F3A69}"/>
          </ac:grpSpMkLst>
        </pc:grpChg>
        <pc:graphicFrameChg chg="add del mod">
          <ac:chgData name="Nora Lardiés Miazza AIMPLAS" userId="1701b1b7-4cd8-4752-84c7-b594336a8ec5" providerId="ADAL" clId="{680F2713-8AEB-4F77-BF47-AB78128C372D}" dt="2021-10-04T11:44:52.540" v="323" actId="21"/>
          <ac:graphicFrameMkLst>
            <pc:docMk/>
            <pc:sldMk cId="208928635" sldId="493"/>
            <ac:graphicFrameMk id="14" creationId="{0DD2041A-71C4-4177-B3AF-CF856F193AA1}"/>
          </ac:graphicFrameMkLst>
        </pc:graphicFrameChg>
        <pc:picChg chg="del">
          <ac:chgData name="Nora Lardiés Miazza AIMPLAS" userId="1701b1b7-4cd8-4752-84c7-b594336a8ec5" providerId="ADAL" clId="{680F2713-8AEB-4F77-BF47-AB78128C372D}" dt="2021-10-04T11:22:54.453" v="77" actId="478"/>
          <ac:picMkLst>
            <pc:docMk/>
            <pc:sldMk cId="208928635" sldId="493"/>
            <ac:picMk id="8" creationId="{A8334D2D-AE97-4636-9AFB-7DB0C938D255}"/>
          </ac:picMkLst>
        </pc:picChg>
        <pc:picChg chg="del">
          <ac:chgData name="Nora Lardiés Miazza AIMPLAS" userId="1701b1b7-4cd8-4752-84c7-b594336a8ec5" providerId="ADAL" clId="{680F2713-8AEB-4F77-BF47-AB78128C372D}" dt="2021-10-04T11:22:55.653" v="78" actId="478"/>
          <ac:picMkLst>
            <pc:docMk/>
            <pc:sldMk cId="208928635" sldId="493"/>
            <ac:picMk id="9" creationId="{78B9A4ED-5580-422A-8374-DD70845C0B2E}"/>
          </ac:picMkLst>
        </pc:picChg>
        <pc:picChg chg="add mod">
          <ac:chgData name="Nora Lardiés Miazza AIMPLAS" userId="1701b1b7-4cd8-4752-84c7-b594336a8ec5" providerId="ADAL" clId="{680F2713-8AEB-4F77-BF47-AB78128C372D}" dt="2021-10-04T12:54:26.820" v="478" actId="14100"/>
          <ac:picMkLst>
            <pc:docMk/>
            <pc:sldMk cId="208928635" sldId="493"/>
            <ac:picMk id="15" creationId="{A5F9AAD5-9777-4DC9-B6EF-E5ED28311897}"/>
          </ac:picMkLst>
        </pc:picChg>
      </pc:sldChg>
      <pc:sldChg chg="addSp delSp modSp add del mod">
        <pc:chgData name="Nora Lardiés Miazza AIMPLAS" userId="1701b1b7-4cd8-4752-84c7-b594336a8ec5" providerId="ADAL" clId="{680F2713-8AEB-4F77-BF47-AB78128C372D}" dt="2021-10-04T11:48:31.195" v="371" actId="47"/>
        <pc:sldMkLst>
          <pc:docMk/>
          <pc:sldMk cId="3303599790" sldId="494"/>
        </pc:sldMkLst>
        <pc:spChg chg="add del">
          <ac:chgData name="Nora Lardiés Miazza AIMPLAS" userId="1701b1b7-4cd8-4752-84c7-b594336a8ec5" providerId="ADAL" clId="{680F2713-8AEB-4F77-BF47-AB78128C372D}" dt="2021-10-04T11:47:23.983" v="368" actId="21"/>
          <ac:spMkLst>
            <pc:docMk/>
            <pc:sldMk cId="3303599790" sldId="494"/>
            <ac:spMk id="3" creationId="{CF05AE9A-CFD0-4C50-B8CE-2FF6A0E30393}"/>
          </ac:spMkLst>
        </pc:spChg>
        <pc:spChg chg="add del mod">
          <ac:chgData name="Nora Lardiés Miazza AIMPLAS" userId="1701b1b7-4cd8-4752-84c7-b594336a8ec5" providerId="ADAL" clId="{680F2713-8AEB-4F77-BF47-AB78128C372D}" dt="2021-10-04T11:47:23.983" v="368" actId="21"/>
          <ac:spMkLst>
            <pc:docMk/>
            <pc:sldMk cId="3303599790" sldId="494"/>
            <ac:spMk id="5" creationId="{DFE0AD62-D586-44F3-97A0-D217037D3514}"/>
          </ac:spMkLst>
        </pc:spChg>
        <pc:spChg chg="add del mod">
          <ac:chgData name="Nora Lardiés Miazza AIMPLAS" userId="1701b1b7-4cd8-4752-84c7-b594336a8ec5" providerId="ADAL" clId="{680F2713-8AEB-4F77-BF47-AB78128C372D}" dt="2021-10-04T11:47:23.983" v="368" actId="21"/>
          <ac:spMkLst>
            <pc:docMk/>
            <pc:sldMk cId="3303599790" sldId="494"/>
            <ac:spMk id="12" creationId="{985A9D08-E463-4F87-85B2-ECB309338EF1}"/>
          </ac:spMkLst>
        </pc:spChg>
        <pc:spChg chg="add del mod">
          <ac:chgData name="Nora Lardiés Miazza AIMPLAS" userId="1701b1b7-4cd8-4752-84c7-b594336a8ec5" providerId="ADAL" clId="{680F2713-8AEB-4F77-BF47-AB78128C372D}" dt="2021-10-04T11:47:23.983" v="368" actId="21"/>
          <ac:spMkLst>
            <pc:docMk/>
            <pc:sldMk cId="3303599790" sldId="494"/>
            <ac:spMk id="14" creationId="{AEF225A6-5DA0-434B-8748-B793DE567FC4}"/>
          </ac:spMkLst>
        </pc:spChg>
        <pc:spChg chg="add mod">
          <ac:chgData name="Nora Lardiés Miazza AIMPLAS" userId="1701b1b7-4cd8-4752-84c7-b594336a8ec5" providerId="ADAL" clId="{680F2713-8AEB-4F77-BF47-AB78128C372D}" dt="2021-10-04T11:46:26.530" v="361" actId="1076"/>
          <ac:spMkLst>
            <pc:docMk/>
            <pc:sldMk cId="3303599790" sldId="494"/>
            <ac:spMk id="16" creationId="{445CF1E8-EF7E-4B93-947A-8AEE2FDF116E}"/>
          </ac:spMkLst>
        </pc:spChg>
        <pc:graphicFrameChg chg="add mod">
          <ac:chgData name="Nora Lardiés Miazza AIMPLAS" userId="1701b1b7-4cd8-4752-84c7-b594336a8ec5" providerId="ADAL" clId="{680F2713-8AEB-4F77-BF47-AB78128C372D}" dt="2021-10-04T11:45:15.046" v="327" actId="1076"/>
          <ac:graphicFrameMkLst>
            <pc:docMk/>
            <pc:sldMk cId="3303599790" sldId="494"/>
            <ac:graphicFrameMk id="15" creationId="{1F5B7A93-74E9-488B-85B6-A8B684DC561F}"/>
          </ac:graphicFrameMkLst>
        </pc:graphicFrameChg>
        <pc:picChg chg="del">
          <ac:chgData name="Nora Lardiés Miazza AIMPLAS" userId="1701b1b7-4cd8-4752-84c7-b594336a8ec5" providerId="ADAL" clId="{680F2713-8AEB-4F77-BF47-AB78128C372D}" dt="2021-10-04T11:40:01.228" v="201" actId="478"/>
          <ac:picMkLst>
            <pc:docMk/>
            <pc:sldMk cId="3303599790" sldId="494"/>
            <ac:picMk id="8" creationId="{A8334D2D-AE97-4636-9AFB-7DB0C938D255}"/>
          </ac:picMkLst>
        </pc:picChg>
        <pc:picChg chg="del">
          <ac:chgData name="Nora Lardiés Miazza AIMPLAS" userId="1701b1b7-4cd8-4752-84c7-b594336a8ec5" providerId="ADAL" clId="{680F2713-8AEB-4F77-BF47-AB78128C372D}" dt="2021-10-04T11:40:03.145" v="202" actId="478"/>
          <ac:picMkLst>
            <pc:docMk/>
            <pc:sldMk cId="3303599790" sldId="494"/>
            <ac:picMk id="9" creationId="{78B9A4ED-5580-422A-8374-DD70845C0B2E}"/>
          </ac:picMkLst>
        </pc:picChg>
      </pc:sldChg>
      <pc:sldChg chg="addSp delSp modSp add del mod modAnim modNotesTx">
        <pc:chgData name="Nora Lardiés Miazza AIMPLAS" userId="1701b1b7-4cd8-4752-84c7-b594336a8ec5" providerId="ADAL" clId="{680F2713-8AEB-4F77-BF47-AB78128C372D}" dt="2021-10-04T14:16:41.210" v="978" actId="47"/>
        <pc:sldMkLst>
          <pc:docMk/>
          <pc:sldMk cId="3119822123" sldId="495"/>
        </pc:sldMkLst>
        <pc:spChg chg="del">
          <ac:chgData name="Nora Lardiés Miazza AIMPLAS" userId="1701b1b7-4cd8-4752-84c7-b594336a8ec5" providerId="ADAL" clId="{680F2713-8AEB-4F77-BF47-AB78128C372D}" dt="2021-10-04T11:46:46.853" v="364" actId="478"/>
          <ac:spMkLst>
            <pc:docMk/>
            <pc:sldMk cId="3119822123" sldId="495"/>
            <ac:spMk id="3" creationId="{CF05AE9A-CFD0-4C50-B8CE-2FF6A0E30393}"/>
          </ac:spMkLst>
        </pc:spChg>
        <pc:spChg chg="del">
          <ac:chgData name="Nora Lardiés Miazza AIMPLAS" userId="1701b1b7-4cd8-4752-84c7-b594336a8ec5" providerId="ADAL" clId="{680F2713-8AEB-4F77-BF47-AB78128C372D}" dt="2021-10-04T11:46:46.853" v="364" actId="478"/>
          <ac:spMkLst>
            <pc:docMk/>
            <pc:sldMk cId="3119822123" sldId="495"/>
            <ac:spMk id="5" creationId="{DFE0AD62-D586-44F3-97A0-D217037D3514}"/>
          </ac:spMkLst>
        </pc:spChg>
        <pc:spChg chg="del">
          <ac:chgData name="Nora Lardiés Miazza AIMPLAS" userId="1701b1b7-4cd8-4752-84c7-b594336a8ec5" providerId="ADAL" clId="{680F2713-8AEB-4F77-BF47-AB78128C372D}" dt="2021-10-04T11:46:42.781" v="363" actId="478"/>
          <ac:spMkLst>
            <pc:docMk/>
            <pc:sldMk cId="3119822123" sldId="495"/>
            <ac:spMk id="12" creationId="{985A9D08-E463-4F87-85B2-ECB309338EF1}"/>
          </ac:spMkLst>
        </pc:spChg>
        <pc:spChg chg="del">
          <ac:chgData name="Nora Lardiés Miazza AIMPLAS" userId="1701b1b7-4cd8-4752-84c7-b594336a8ec5" providerId="ADAL" clId="{680F2713-8AEB-4F77-BF47-AB78128C372D}" dt="2021-10-04T11:46:49.335" v="365" actId="478"/>
          <ac:spMkLst>
            <pc:docMk/>
            <pc:sldMk cId="3119822123" sldId="495"/>
            <ac:spMk id="14" creationId="{AEF225A6-5DA0-434B-8748-B793DE567FC4}"/>
          </ac:spMkLst>
        </pc:spChg>
        <pc:spChg chg="mod">
          <ac:chgData name="Nora Lardiés Miazza AIMPLAS" userId="1701b1b7-4cd8-4752-84c7-b594336a8ec5" providerId="ADAL" clId="{680F2713-8AEB-4F77-BF47-AB78128C372D}" dt="2021-10-04T13:19:44.140" v="606" actId="1076"/>
          <ac:spMkLst>
            <pc:docMk/>
            <pc:sldMk cId="3119822123" sldId="495"/>
            <ac:spMk id="16" creationId="{445CF1E8-EF7E-4B93-947A-8AEE2FDF116E}"/>
          </ac:spMkLst>
        </pc:spChg>
        <pc:spChg chg="add mod">
          <ac:chgData name="Nora Lardiés Miazza AIMPLAS" userId="1701b1b7-4cd8-4752-84c7-b594336a8ec5" providerId="ADAL" clId="{680F2713-8AEB-4F77-BF47-AB78128C372D}" dt="2021-10-04T14:05:46.496" v="881" actId="20577"/>
          <ac:spMkLst>
            <pc:docMk/>
            <pc:sldMk cId="3119822123" sldId="495"/>
            <ac:spMk id="17" creationId="{A3EC70CF-ABE2-4F1E-85AC-9CD68918E036}"/>
          </ac:spMkLst>
        </pc:spChg>
        <pc:spChg chg="add mod">
          <ac:chgData name="Nora Lardiés Miazza AIMPLAS" userId="1701b1b7-4cd8-4752-84c7-b594336a8ec5" providerId="ADAL" clId="{680F2713-8AEB-4F77-BF47-AB78128C372D}" dt="2021-10-04T13:19:23.157" v="580" actId="1076"/>
          <ac:spMkLst>
            <pc:docMk/>
            <pc:sldMk cId="3119822123" sldId="495"/>
            <ac:spMk id="18" creationId="{397BD22A-392A-47DB-93B9-531F2ACB6591}"/>
          </ac:spMkLst>
        </pc:spChg>
        <pc:spChg chg="add del mod">
          <ac:chgData name="Nora Lardiés Miazza AIMPLAS" userId="1701b1b7-4cd8-4752-84c7-b594336a8ec5" providerId="ADAL" clId="{680F2713-8AEB-4F77-BF47-AB78128C372D}" dt="2021-10-04T14:05:57.155" v="884"/>
          <ac:spMkLst>
            <pc:docMk/>
            <pc:sldMk cId="3119822123" sldId="495"/>
            <ac:spMk id="19" creationId="{7E1AF929-26CE-4A72-9EFA-593CA4C735BE}"/>
          </ac:spMkLst>
        </pc:spChg>
        <pc:spChg chg="add mod">
          <ac:chgData name="Nora Lardiés Miazza AIMPLAS" userId="1701b1b7-4cd8-4752-84c7-b594336a8ec5" providerId="ADAL" clId="{680F2713-8AEB-4F77-BF47-AB78128C372D}" dt="2021-10-04T13:19:27.107" v="581" actId="1076"/>
          <ac:spMkLst>
            <pc:docMk/>
            <pc:sldMk cId="3119822123" sldId="495"/>
            <ac:spMk id="20" creationId="{895F98EE-5505-4C1E-B456-DF1D52E455CB}"/>
          </ac:spMkLst>
        </pc:spChg>
        <pc:spChg chg="add mod">
          <ac:chgData name="Nora Lardiés Miazza AIMPLAS" userId="1701b1b7-4cd8-4752-84c7-b594336a8ec5" providerId="ADAL" clId="{680F2713-8AEB-4F77-BF47-AB78128C372D}" dt="2021-10-04T13:22:34.978" v="702" actId="20577"/>
          <ac:spMkLst>
            <pc:docMk/>
            <pc:sldMk cId="3119822123" sldId="495"/>
            <ac:spMk id="21" creationId="{470DF3DE-6CCC-459C-BAD6-9A4CD91CCF1C}"/>
          </ac:spMkLst>
        </pc:spChg>
        <pc:graphicFrameChg chg="mod">
          <ac:chgData name="Nora Lardiés Miazza AIMPLAS" userId="1701b1b7-4cd8-4752-84c7-b594336a8ec5" providerId="ADAL" clId="{680F2713-8AEB-4F77-BF47-AB78128C372D}" dt="2021-10-04T14:00:00.331" v="738" actId="255"/>
          <ac:graphicFrameMkLst>
            <pc:docMk/>
            <pc:sldMk cId="3119822123" sldId="495"/>
            <ac:graphicFrameMk id="15" creationId="{1F5B7A93-74E9-488B-85B6-A8B684DC561F}"/>
          </ac:graphicFrameMkLst>
        </pc:graphicFrameChg>
      </pc:sldChg>
      <pc:sldChg chg="add">
        <pc:chgData name="Nora Lardiés Miazza AIMPLAS" userId="1701b1b7-4cd8-4752-84c7-b594336a8ec5" providerId="ADAL" clId="{680F2713-8AEB-4F77-BF47-AB78128C372D}" dt="2021-10-04T13:08:48.774" v="519"/>
        <pc:sldMkLst>
          <pc:docMk/>
          <pc:sldMk cId="434159912" sldId="496"/>
        </pc:sldMkLst>
      </pc:sldChg>
      <pc:sldChg chg="addSp delSp modSp add mod modAnim">
        <pc:chgData name="Nora Lardiés Miazza AIMPLAS" userId="1701b1b7-4cd8-4752-84c7-b594336a8ec5" providerId="ADAL" clId="{680F2713-8AEB-4F77-BF47-AB78128C372D}" dt="2021-10-04T14:22:02.876" v="1098"/>
        <pc:sldMkLst>
          <pc:docMk/>
          <pc:sldMk cId="1367793773" sldId="497"/>
        </pc:sldMkLst>
        <pc:spChg chg="add mod">
          <ac:chgData name="Nora Lardiés Miazza AIMPLAS" userId="1701b1b7-4cd8-4752-84c7-b594336a8ec5" providerId="ADAL" clId="{680F2713-8AEB-4F77-BF47-AB78128C372D}" dt="2021-10-04T14:06:45.543" v="889" actId="1076"/>
          <ac:spMkLst>
            <pc:docMk/>
            <pc:sldMk cId="1367793773" sldId="497"/>
            <ac:spMk id="12" creationId="{9B6C530F-F4A6-42FF-90FE-166AE9BB3BA3}"/>
          </ac:spMkLst>
        </pc:spChg>
        <pc:spChg chg="add mod">
          <ac:chgData name="Nora Lardiés Miazza AIMPLAS" userId="1701b1b7-4cd8-4752-84c7-b594336a8ec5" providerId="ADAL" clId="{680F2713-8AEB-4F77-BF47-AB78128C372D}" dt="2021-10-04T14:06:45.543" v="889" actId="1076"/>
          <ac:spMkLst>
            <pc:docMk/>
            <pc:sldMk cId="1367793773" sldId="497"/>
            <ac:spMk id="14" creationId="{B89073F9-9427-4C4D-9B11-F8F765E8F04F}"/>
          </ac:spMkLst>
        </pc:spChg>
        <pc:spChg chg="mod">
          <ac:chgData name="Nora Lardiés Miazza AIMPLAS" userId="1701b1b7-4cd8-4752-84c7-b594336a8ec5" providerId="ADAL" clId="{680F2713-8AEB-4F77-BF47-AB78128C372D}" dt="2021-10-04T14:06:38.725" v="887" actId="1076"/>
          <ac:spMkLst>
            <pc:docMk/>
            <pc:sldMk cId="1367793773" sldId="497"/>
            <ac:spMk id="16" creationId="{445CF1E8-EF7E-4B93-947A-8AEE2FDF116E}"/>
          </ac:spMkLst>
        </pc:spChg>
        <pc:spChg chg="del">
          <ac:chgData name="Nora Lardiés Miazza AIMPLAS" userId="1701b1b7-4cd8-4752-84c7-b594336a8ec5" providerId="ADAL" clId="{680F2713-8AEB-4F77-BF47-AB78128C372D}" dt="2021-10-04T14:06:28.232" v="886" actId="21"/>
          <ac:spMkLst>
            <pc:docMk/>
            <pc:sldMk cId="1367793773" sldId="497"/>
            <ac:spMk id="17" creationId="{A3EC70CF-ABE2-4F1E-85AC-9CD68918E036}"/>
          </ac:spMkLst>
        </pc:spChg>
        <pc:spChg chg="del">
          <ac:chgData name="Nora Lardiés Miazza AIMPLAS" userId="1701b1b7-4cd8-4752-84c7-b594336a8ec5" providerId="ADAL" clId="{680F2713-8AEB-4F77-BF47-AB78128C372D}" dt="2021-10-04T14:06:28.232" v="886" actId="21"/>
          <ac:spMkLst>
            <pc:docMk/>
            <pc:sldMk cId="1367793773" sldId="497"/>
            <ac:spMk id="18" creationId="{397BD22A-392A-47DB-93B9-531F2ACB6591}"/>
          </ac:spMkLst>
        </pc:spChg>
        <pc:spChg chg="add mod">
          <ac:chgData name="Nora Lardiés Miazza AIMPLAS" userId="1701b1b7-4cd8-4752-84c7-b594336a8ec5" providerId="ADAL" clId="{680F2713-8AEB-4F77-BF47-AB78128C372D}" dt="2021-10-04T14:06:45.543" v="889" actId="1076"/>
          <ac:spMkLst>
            <pc:docMk/>
            <pc:sldMk cId="1367793773" sldId="497"/>
            <ac:spMk id="19" creationId="{E9F4CACA-2592-4E6A-9180-6DC9C9CF715D}"/>
          </ac:spMkLst>
        </pc:spChg>
        <pc:spChg chg="del">
          <ac:chgData name="Nora Lardiés Miazza AIMPLAS" userId="1701b1b7-4cd8-4752-84c7-b594336a8ec5" providerId="ADAL" clId="{680F2713-8AEB-4F77-BF47-AB78128C372D}" dt="2021-10-04T14:06:28.232" v="886" actId="21"/>
          <ac:spMkLst>
            <pc:docMk/>
            <pc:sldMk cId="1367793773" sldId="497"/>
            <ac:spMk id="20" creationId="{895F98EE-5505-4C1E-B456-DF1D52E455CB}"/>
          </ac:spMkLst>
        </pc:spChg>
        <pc:spChg chg="mod">
          <ac:chgData name="Nora Lardiés Miazza AIMPLAS" userId="1701b1b7-4cd8-4752-84c7-b594336a8ec5" providerId="ADAL" clId="{680F2713-8AEB-4F77-BF47-AB78128C372D}" dt="2021-10-04T14:06:38.725" v="887" actId="1076"/>
          <ac:spMkLst>
            <pc:docMk/>
            <pc:sldMk cId="1367793773" sldId="497"/>
            <ac:spMk id="21" creationId="{470DF3DE-6CCC-459C-BAD6-9A4CD91CCF1C}"/>
          </ac:spMkLst>
        </pc:spChg>
        <pc:graphicFrameChg chg="mod">
          <ac:chgData name="Nora Lardiés Miazza AIMPLAS" userId="1701b1b7-4cd8-4752-84c7-b594336a8ec5" providerId="ADAL" clId="{680F2713-8AEB-4F77-BF47-AB78128C372D}" dt="2021-10-04T14:06:38.725" v="887" actId="1076"/>
          <ac:graphicFrameMkLst>
            <pc:docMk/>
            <pc:sldMk cId="1367793773" sldId="497"/>
            <ac:graphicFrameMk id="15" creationId="{1F5B7A93-74E9-488B-85B6-A8B684DC561F}"/>
          </ac:graphicFrameMkLst>
        </pc:graphicFrameChg>
      </pc:sldChg>
      <pc:sldMasterChg chg="delSldLayout">
        <pc:chgData name="Nora Lardiés Miazza AIMPLAS" userId="1701b1b7-4cd8-4752-84c7-b594336a8ec5" providerId="ADAL" clId="{680F2713-8AEB-4F77-BF47-AB78128C372D}" dt="2021-10-04T11:11:07.375" v="54" actId="47"/>
        <pc:sldMasterMkLst>
          <pc:docMk/>
          <pc:sldMasterMk cId="2952815798" sldId="2147483816"/>
        </pc:sldMasterMkLst>
        <pc:sldLayoutChg chg="del">
          <pc:chgData name="Nora Lardiés Miazza AIMPLAS" userId="1701b1b7-4cd8-4752-84c7-b594336a8ec5" providerId="ADAL" clId="{680F2713-8AEB-4F77-BF47-AB78128C372D}" dt="2021-10-04T11:11:07.375" v="54" actId="47"/>
          <pc:sldLayoutMkLst>
            <pc:docMk/>
            <pc:sldMasterMk cId="2952815798" sldId="2147483816"/>
            <pc:sldLayoutMk cId="3805280498" sldId="214748383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2C50A-E70E-493A-AA3C-45796173031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408AB9E-C833-4CC6-A74D-5DD227408FD6}">
      <dgm:prSet phldrT="[Text]"/>
      <dgm:spPr/>
      <dgm:t>
        <a:bodyPr/>
        <a:lstStyle/>
        <a:p>
          <a:r>
            <a:rPr lang="en-GB" dirty="0"/>
            <a:t>Potential applications of the output products</a:t>
          </a:r>
        </a:p>
      </dgm:t>
    </dgm:pt>
    <dgm:pt modelId="{740A868F-FD73-49A4-AD6A-F8B61B5E8C0E}" type="parTrans" cxnId="{F6E7BEA5-8EA1-4FEE-985F-9245B784331B}">
      <dgm:prSet/>
      <dgm:spPr/>
      <dgm:t>
        <a:bodyPr/>
        <a:lstStyle/>
        <a:p>
          <a:endParaRPr lang="en-GB"/>
        </a:p>
      </dgm:t>
    </dgm:pt>
    <dgm:pt modelId="{26D4BAD0-96D0-481C-B9AC-51C65E2B96E8}" type="sibTrans" cxnId="{F6E7BEA5-8EA1-4FEE-985F-9245B784331B}">
      <dgm:prSet/>
      <dgm:spPr/>
      <dgm:t>
        <a:bodyPr/>
        <a:lstStyle/>
        <a:p>
          <a:endParaRPr lang="en-GB"/>
        </a:p>
      </dgm:t>
    </dgm:pt>
    <dgm:pt modelId="{AE2D9D33-7161-4D38-8458-2C9F2D0ADDA0}">
      <dgm:prSet phldrT="[Text]" custT="1"/>
      <dgm:spPr/>
      <dgm:t>
        <a:bodyPr/>
        <a:lstStyle/>
        <a:p>
          <a:r>
            <a:rPr lang="en-GB" sz="1600" kern="1200" dirty="0"/>
            <a:t>SWOT </a:t>
          </a:r>
          <a:r>
            <a:rPr lang="en-GB" sz="1600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analysis </a:t>
          </a:r>
          <a:r>
            <a:rPr lang="en-GB" sz="1400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(</a:t>
          </a:r>
          <a:r>
            <a:rPr lang="en-US" sz="1400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strengths, weaknesses, opportunities, and threats)</a:t>
          </a:r>
          <a:endParaRPr lang="en-GB" sz="1400" kern="1200" dirty="0">
            <a:solidFill>
              <a:prstClr val="white"/>
            </a:solidFill>
            <a:latin typeface="Trebuchet MS" panose="020B0603020202020204"/>
            <a:ea typeface="+mn-ea"/>
            <a:cs typeface="+mn-cs"/>
          </a:endParaRPr>
        </a:p>
      </dgm:t>
    </dgm:pt>
    <dgm:pt modelId="{6C647C85-2FC5-463F-9426-8A66A779A051}" type="parTrans" cxnId="{99A06749-4146-4931-AE6A-98E7D5D5DD75}">
      <dgm:prSet/>
      <dgm:spPr/>
      <dgm:t>
        <a:bodyPr/>
        <a:lstStyle/>
        <a:p>
          <a:endParaRPr lang="en-GB"/>
        </a:p>
      </dgm:t>
    </dgm:pt>
    <dgm:pt modelId="{D9AA36A2-FED1-441F-A98A-F39B1DAFF0C9}" type="sibTrans" cxnId="{99A06749-4146-4931-AE6A-98E7D5D5DD75}">
      <dgm:prSet/>
      <dgm:spPr/>
      <dgm:t>
        <a:bodyPr/>
        <a:lstStyle/>
        <a:p>
          <a:endParaRPr lang="en-GB"/>
        </a:p>
      </dgm:t>
    </dgm:pt>
    <dgm:pt modelId="{028D999E-E92A-4F90-BFBE-09F230CE271A}">
      <dgm:prSet phldrT="[Text]"/>
      <dgm:spPr/>
      <dgm:t>
        <a:bodyPr/>
        <a:lstStyle/>
        <a:p>
          <a:r>
            <a:rPr lang="en-GB" dirty="0"/>
            <a:t>Technology readiness level (TRL).</a:t>
          </a:r>
        </a:p>
      </dgm:t>
    </dgm:pt>
    <dgm:pt modelId="{9A69483E-E501-4B8B-AB1B-AA8815F5CED7}" type="parTrans" cxnId="{416D8CA4-19BE-42FE-9E8E-CCAA5E15C82C}">
      <dgm:prSet/>
      <dgm:spPr/>
      <dgm:t>
        <a:bodyPr/>
        <a:lstStyle/>
        <a:p>
          <a:endParaRPr lang="en-GB"/>
        </a:p>
      </dgm:t>
    </dgm:pt>
    <dgm:pt modelId="{9383D18A-C9C7-4E56-A328-0CED0991A49E}" type="sibTrans" cxnId="{416D8CA4-19BE-42FE-9E8E-CCAA5E15C82C}">
      <dgm:prSet/>
      <dgm:spPr/>
      <dgm:t>
        <a:bodyPr/>
        <a:lstStyle/>
        <a:p>
          <a:endParaRPr lang="en-GB"/>
        </a:p>
      </dgm:t>
    </dgm:pt>
    <dgm:pt modelId="{C8551994-4FDE-460D-B873-390CC385CA28}">
      <dgm:prSet phldrT="[Text]"/>
      <dgm:spPr/>
      <dgm:t>
        <a:bodyPr/>
        <a:lstStyle/>
        <a:p>
          <a:r>
            <a:rPr lang="en-GB" dirty="0"/>
            <a:t>Type and form of output products recovered</a:t>
          </a:r>
        </a:p>
      </dgm:t>
    </dgm:pt>
    <dgm:pt modelId="{0F861E37-FF6B-4FB1-B9D2-FD697BC43185}" type="parTrans" cxnId="{C9350785-05D4-4938-9457-5700A017A55C}">
      <dgm:prSet/>
      <dgm:spPr/>
      <dgm:t>
        <a:bodyPr/>
        <a:lstStyle/>
        <a:p>
          <a:endParaRPr lang="en-GB"/>
        </a:p>
      </dgm:t>
    </dgm:pt>
    <dgm:pt modelId="{9DCE1CD5-8942-4B5F-92BB-30119627B998}" type="sibTrans" cxnId="{C9350785-05D4-4938-9457-5700A017A55C}">
      <dgm:prSet/>
      <dgm:spPr/>
      <dgm:t>
        <a:bodyPr/>
        <a:lstStyle/>
        <a:p>
          <a:endParaRPr lang="en-GB"/>
        </a:p>
      </dgm:t>
    </dgm:pt>
    <dgm:pt modelId="{3B2F111C-E1AF-4146-9C26-DE146331E5B3}" type="pres">
      <dgm:prSet presAssocID="{E912C50A-E70E-493A-AA3C-457961730311}" presName="Name0" presStyleCnt="0">
        <dgm:presLayoutVars>
          <dgm:chMax val="7"/>
          <dgm:chPref val="7"/>
          <dgm:dir/>
        </dgm:presLayoutVars>
      </dgm:prSet>
      <dgm:spPr/>
    </dgm:pt>
    <dgm:pt modelId="{AD492963-5340-4EB8-BE50-C2E9C1D2629E}" type="pres">
      <dgm:prSet presAssocID="{E912C50A-E70E-493A-AA3C-457961730311}" presName="Name1" presStyleCnt="0"/>
      <dgm:spPr/>
    </dgm:pt>
    <dgm:pt modelId="{6B6733D8-4280-485D-A84C-E16D550BB717}" type="pres">
      <dgm:prSet presAssocID="{E912C50A-E70E-493A-AA3C-457961730311}" presName="cycle" presStyleCnt="0"/>
      <dgm:spPr/>
    </dgm:pt>
    <dgm:pt modelId="{7CD27261-CFE9-4F2E-B2E2-8C700BB82DAA}" type="pres">
      <dgm:prSet presAssocID="{E912C50A-E70E-493A-AA3C-457961730311}" presName="srcNode" presStyleLbl="node1" presStyleIdx="0" presStyleCnt="4"/>
      <dgm:spPr/>
    </dgm:pt>
    <dgm:pt modelId="{0623DB29-F14F-40E8-8F7F-6AC6D8368764}" type="pres">
      <dgm:prSet presAssocID="{E912C50A-E70E-493A-AA3C-457961730311}" presName="conn" presStyleLbl="parChTrans1D2" presStyleIdx="0" presStyleCnt="1"/>
      <dgm:spPr/>
    </dgm:pt>
    <dgm:pt modelId="{A63C050F-C570-46CF-8BB5-08F70D104941}" type="pres">
      <dgm:prSet presAssocID="{E912C50A-E70E-493A-AA3C-457961730311}" presName="extraNode" presStyleLbl="node1" presStyleIdx="0" presStyleCnt="4"/>
      <dgm:spPr/>
    </dgm:pt>
    <dgm:pt modelId="{AE130D32-AF19-417D-97EB-02476E971EC1}" type="pres">
      <dgm:prSet presAssocID="{E912C50A-E70E-493A-AA3C-457961730311}" presName="dstNode" presStyleLbl="node1" presStyleIdx="0" presStyleCnt="4"/>
      <dgm:spPr/>
    </dgm:pt>
    <dgm:pt modelId="{0500121B-08D4-41A0-85A2-2D0AE7C8E846}" type="pres">
      <dgm:prSet presAssocID="{C8551994-4FDE-460D-B873-390CC385CA28}" presName="text_1" presStyleLbl="node1" presStyleIdx="0" presStyleCnt="4">
        <dgm:presLayoutVars>
          <dgm:bulletEnabled val="1"/>
        </dgm:presLayoutVars>
      </dgm:prSet>
      <dgm:spPr/>
    </dgm:pt>
    <dgm:pt modelId="{30F901A4-184E-4EC8-A55B-8316F4AA79B2}" type="pres">
      <dgm:prSet presAssocID="{C8551994-4FDE-460D-B873-390CC385CA28}" presName="accent_1" presStyleCnt="0"/>
      <dgm:spPr/>
    </dgm:pt>
    <dgm:pt modelId="{DF3A9B01-46E1-40E4-A93D-6E005C2F4F21}" type="pres">
      <dgm:prSet presAssocID="{C8551994-4FDE-460D-B873-390CC385CA28}" presName="accentRepeatNode" presStyleLbl="solidFgAcc1" presStyleIdx="0" presStyleCnt="4"/>
      <dgm:spPr/>
    </dgm:pt>
    <dgm:pt modelId="{5CA7BBF8-B166-46EF-9ECA-34F318F3FFCE}" type="pres">
      <dgm:prSet presAssocID="{5408AB9E-C833-4CC6-A74D-5DD227408FD6}" presName="text_2" presStyleLbl="node1" presStyleIdx="1" presStyleCnt="4">
        <dgm:presLayoutVars>
          <dgm:bulletEnabled val="1"/>
        </dgm:presLayoutVars>
      </dgm:prSet>
      <dgm:spPr/>
    </dgm:pt>
    <dgm:pt modelId="{7E026216-5098-4294-87E9-44AF921DD734}" type="pres">
      <dgm:prSet presAssocID="{5408AB9E-C833-4CC6-A74D-5DD227408FD6}" presName="accent_2" presStyleCnt="0"/>
      <dgm:spPr/>
    </dgm:pt>
    <dgm:pt modelId="{62116DD6-C68A-4342-9537-B9F039F9DB5C}" type="pres">
      <dgm:prSet presAssocID="{5408AB9E-C833-4CC6-A74D-5DD227408FD6}" presName="accentRepeatNode" presStyleLbl="solidFgAcc1" presStyleIdx="1" presStyleCnt="4"/>
      <dgm:spPr/>
    </dgm:pt>
    <dgm:pt modelId="{412706FB-CE9C-4FCF-A21A-484E9703F269}" type="pres">
      <dgm:prSet presAssocID="{AE2D9D33-7161-4D38-8458-2C9F2D0ADDA0}" presName="text_3" presStyleLbl="node1" presStyleIdx="2" presStyleCnt="4">
        <dgm:presLayoutVars>
          <dgm:bulletEnabled val="1"/>
        </dgm:presLayoutVars>
      </dgm:prSet>
      <dgm:spPr/>
    </dgm:pt>
    <dgm:pt modelId="{4C77D2A0-61A0-473A-B0FC-A67A251614B6}" type="pres">
      <dgm:prSet presAssocID="{AE2D9D33-7161-4D38-8458-2C9F2D0ADDA0}" presName="accent_3" presStyleCnt="0"/>
      <dgm:spPr/>
    </dgm:pt>
    <dgm:pt modelId="{6D6A5B78-3959-4ED9-9027-E9A953318306}" type="pres">
      <dgm:prSet presAssocID="{AE2D9D33-7161-4D38-8458-2C9F2D0ADDA0}" presName="accentRepeatNode" presStyleLbl="solidFgAcc1" presStyleIdx="2" presStyleCnt="4"/>
      <dgm:spPr/>
    </dgm:pt>
    <dgm:pt modelId="{AB76A351-123D-4E3E-A7C6-0C3DED29AE83}" type="pres">
      <dgm:prSet presAssocID="{028D999E-E92A-4F90-BFBE-09F230CE271A}" presName="text_4" presStyleLbl="node1" presStyleIdx="3" presStyleCnt="4">
        <dgm:presLayoutVars>
          <dgm:bulletEnabled val="1"/>
        </dgm:presLayoutVars>
      </dgm:prSet>
      <dgm:spPr/>
    </dgm:pt>
    <dgm:pt modelId="{DF6FA308-84F8-4C1C-AA1A-71164D5DB1F8}" type="pres">
      <dgm:prSet presAssocID="{028D999E-E92A-4F90-BFBE-09F230CE271A}" presName="accent_4" presStyleCnt="0"/>
      <dgm:spPr/>
    </dgm:pt>
    <dgm:pt modelId="{2BEC7EA5-B2BD-4809-B008-A262E53BF17E}" type="pres">
      <dgm:prSet presAssocID="{028D999E-E92A-4F90-BFBE-09F230CE271A}" presName="accentRepeatNode" presStyleLbl="solidFgAcc1" presStyleIdx="3" presStyleCnt="4"/>
      <dgm:spPr/>
    </dgm:pt>
  </dgm:ptLst>
  <dgm:cxnLst>
    <dgm:cxn modelId="{D5462836-E44D-4E80-AE1B-311726EAF852}" type="presOf" srcId="{5408AB9E-C833-4CC6-A74D-5DD227408FD6}" destId="{5CA7BBF8-B166-46EF-9ECA-34F318F3FFCE}" srcOrd="0" destOrd="0" presId="urn:microsoft.com/office/officeart/2008/layout/VerticalCurvedList"/>
    <dgm:cxn modelId="{99A06749-4146-4931-AE6A-98E7D5D5DD75}" srcId="{E912C50A-E70E-493A-AA3C-457961730311}" destId="{AE2D9D33-7161-4D38-8458-2C9F2D0ADDA0}" srcOrd="2" destOrd="0" parTransId="{6C647C85-2FC5-463F-9426-8A66A779A051}" sibTransId="{D9AA36A2-FED1-441F-A98A-F39B1DAFF0C9}"/>
    <dgm:cxn modelId="{1237B34D-D11A-4872-8059-6166D2C7A00E}" type="presOf" srcId="{028D999E-E92A-4F90-BFBE-09F230CE271A}" destId="{AB76A351-123D-4E3E-A7C6-0C3DED29AE83}" srcOrd="0" destOrd="0" presId="urn:microsoft.com/office/officeart/2008/layout/VerticalCurvedList"/>
    <dgm:cxn modelId="{F3838C54-6454-43DF-9149-63EB8E2E6036}" type="presOf" srcId="{C8551994-4FDE-460D-B873-390CC385CA28}" destId="{0500121B-08D4-41A0-85A2-2D0AE7C8E846}" srcOrd="0" destOrd="0" presId="urn:microsoft.com/office/officeart/2008/layout/VerticalCurvedList"/>
    <dgm:cxn modelId="{C9350785-05D4-4938-9457-5700A017A55C}" srcId="{E912C50A-E70E-493A-AA3C-457961730311}" destId="{C8551994-4FDE-460D-B873-390CC385CA28}" srcOrd="0" destOrd="0" parTransId="{0F861E37-FF6B-4FB1-B9D2-FD697BC43185}" sibTransId="{9DCE1CD5-8942-4B5F-92BB-30119627B998}"/>
    <dgm:cxn modelId="{416D8CA4-19BE-42FE-9E8E-CCAA5E15C82C}" srcId="{E912C50A-E70E-493A-AA3C-457961730311}" destId="{028D999E-E92A-4F90-BFBE-09F230CE271A}" srcOrd="3" destOrd="0" parTransId="{9A69483E-E501-4B8B-AB1B-AA8815F5CED7}" sibTransId="{9383D18A-C9C7-4E56-A328-0CED0991A49E}"/>
    <dgm:cxn modelId="{F6E7BEA5-8EA1-4FEE-985F-9245B784331B}" srcId="{E912C50A-E70E-493A-AA3C-457961730311}" destId="{5408AB9E-C833-4CC6-A74D-5DD227408FD6}" srcOrd="1" destOrd="0" parTransId="{740A868F-FD73-49A4-AD6A-F8B61B5E8C0E}" sibTransId="{26D4BAD0-96D0-481C-B9AC-51C65E2B96E8}"/>
    <dgm:cxn modelId="{32AFACAF-9B50-4884-A32A-88132CCC9D6B}" type="presOf" srcId="{9DCE1CD5-8942-4B5F-92BB-30119627B998}" destId="{0623DB29-F14F-40E8-8F7F-6AC6D8368764}" srcOrd="0" destOrd="0" presId="urn:microsoft.com/office/officeart/2008/layout/VerticalCurvedList"/>
    <dgm:cxn modelId="{9055D5B6-E69C-4BCB-B30D-E151B70706D2}" type="presOf" srcId="{E912C50A-E70E-493A-AA3C-457961730311}" destId="{3B2F111C-E1AF-4146-9C26-DE146331E5B3}" srcOrd="0" destOrd="0" presId="urn:microsoft.com/office/officeart/2008/layout/VerticalCurvedList"/>
    <dgm:cxn modelId="{2BE1B0E6-B266-46CD-9183-B07E7CF2E994}" type="presOf" srcId="{AE2D9D33-7161-4D38-8458-2C9F2D0ADDA0}" destId="{412706FB-CE9C-4FCF-A21A-484E9703F269}" srcOrd="0" destOrd="0" presId="urn:microsoft.com/office/officeart/2008/layout/VerticalCurvedList"/>
    <dgm:cxn modelId="{39F23EDA-C8E0-4662-A1CD-C8E074154649}" type="presParOf" srcId="{3B2F111C-E1AF-4146-9C26-DE146331E5B3}" destId="{AD492963-5340-4EB8-BE50-C2E9C1D2629E}" srcOrd="0" destOrd="0" presId="urn:microsoft.com/office/officeart/2008/layout/VerticalCurvedList"/>
    <dgm:cxn modelId="{CCC463C6-7ED4-4D3D-82B3-07FA53434052}" type="presParOf" srcId="{AD492963-5340-4EB8-BE50-C2E9C1D2629E}" destId="{6B6733D8-4280-485D-A84C-E16D550BB717}" srcOrd="0" destOrd="0" presId="urn:microsoft.com/office/officeart/2008/layout/VerticalCurvedList"/>
    <dgm:cxn modelId="{6C204D52-4297-4066-B9C3-7D789EFE690A}" type="presParOf" srcId="{6B6733D8-4280-485D-A84C-E16D550BB717}" destId="{7CD27261-CFE9-4F2E-B2E2-8C700BB82DAA}" srcOrd="0" destOrd="0" presId="urn:microsoft.com/office/officeart/2008/layout/VerticalCurvedList"/>
    <dgm:cxn modelId="{AB7B5412-619F-4FA5-AC23-A6F3E7291786}" type="presParOf" srcId="{6B6733D8-4280-485D-A84C-E16D550BB717}" destId="{0623DB29-F14F-40E8-8F7F-6AC6D8368764}" srcOrd="1" destOrd="0" presId="urn:microsoft.com/office/officeart/2008/layout/VerticalCurvedList"/>
    <dgm:cxn modelId="{37F95B32-5115-4B89-BCA3-D2B9F8E8F5DF}" type="presParOf" srcId="{6B6733D8-4280-485D-A84C-E16D550BB717}" destId="{A63C050F-C570-46CF-8BB5-08F70D104941}" srcOrd="2" destOrd="0" presId="urn:microsoft.com/office/officeart/2008/layout/VerticalCurvedList"/>
    <dgm:cxn modelId="{7DA82285-DC8C-4DEA-8746-5D48C8F682E1}" type="presParOf" srcId="{6B6733D8-4280-485D-A84C-E16D550BB717}" destId="{AE130D32-AF19-417D-97EB-02476E971EC1}" srcOrd="3" destOrd="0" presId="urn:microsoft.com/office/officeart/2008/layout/VerticalCurvedList"/>
    <dgm:cxn modelId="{D6F80E3F-42EB-4824-84DE-508563B8BD2F}" type="presParOf" srcId="{AD492963-5340-4EB8-BE50-C2E9C1D2629E}" destId="{0500121B-08D4-41A0-85A2-2D0AE7C8E846}" srcOrd="1" destOrd="0" presId="urn:microsoft.com/office/officeart/2008/layout/VerticalCurvedList"/>
    <dgm:cxn modelId="{7E2F0A0A-E13C-4E9B-B7DF-522020516486}" type="presParOf" srcId="{AD492963-5340-4EB8-BE50-C2E9C1D2629E}" destId="{30F901A4-184E-4EC8-A55B-8316F4AA79B2}" srcOrd="2" destOrd="0" presId="urn:microsoft.com/office/officeart/2008/layout/VerticalCurvedList"/>
    <dgm:cxn modelId="{6B79237D-052F-4B0A-9325-AAB19ABD6518}" type="presParOf" srcId="{30F901A4-184E-4EC8-A55B-8316F4AA79B2}" destId="{DF3A9B01-46E1-40E4-A93D-6E005C2F4F21}" srcOrd="0" destOrd="0" presId="urn:microsoft.com/office/officeart/2008/layout/VerticalCurvedList"/>
    <dgm:cxn modelId="{8872967D-B4A9-432D-AD35-E91E208AE5CF}" type="presParOf" srcId="{AD492963-5340-4EB8-BE50-C2E9C1D2629E}" destId="{5CA7BBF8-B166-46EF-9ECA-34F318F3FFCE}" srcOrd="3" destOrd="0" presId="urn:microsoft.com/office/officeart/2008/layout/VerticalCurvedList"/>
    <dgm:cxn modelId="{C0EF5913-B857-4022-B880-5CCFF10BBF0B}" type="presParOf" srcId="{AD492963-5340-4EB8-BE50-C2E9C1D2629E}" destId="{7E026216-5098-4294-87E9-44AF921DD734}" srcOrd="4" destOrd="0" presId="urn:microsoft.com/office/officeart/2008/layout/VerticalCurvedList"/>
    <dgm:cxn modelId="{6C8921AA-24FE-45DB-B92B-32CFC228D612}" type="presParOf" srcId="{7E026216-5098-4294-87E9-44AF921DD734}" destId="{62116DD6-C68A-4342-9537-B9F039F9DB5C}" srcOrd="0" destOrd="0" presId="urn:microsoft.com/office/officeart/2008/layout/VerticalCurvedList"/>
    <dgm:cxn modelId="{6E3C6590-4722-461C-BBEE-E13DFE9040AA}" type="presParOf" srcId="{AD492963-5340-4EB8-BE50-C2E9C1D2629E}" destId="{412706FB-CE9C-4FCF-A21A-484E9703F269}" srcOrd="5" destOrd="0" presId="urn:microsoft.com/office/officeart/2008/layout/VerticalCurvedList"/>
    <dgm:cxn modelId="{FAEF64BF-1B2A-4C41-8A9F-0263ECEF05AB}" type="presParOf" srcId="{AD492963-5340-4EB8-BE50-C2E9C1D2629E}" destId="{4C77D2A0-61A0-473A-B0FC-A67A251614B6}" srcOrd="6" destOrd="0" presId="urn:microsoft.com/office/officeart/2008/layout/VerticalCurvedList"/>
    <dgm:cxn modelId="{90924895-D296-48A8-A050-980CAD4F6386}" type="presParOf" srcId="{4C77D2A0-61A0-473A-B0FC-A67A251614B6}" destId="{6D6A5B78-3959-4ED9-9027-E9A953318306}" srcOrd="0" destOrd="0" presId="urn:microsoft.com/office/officeart/2008/layout/VerticalCurvedList"/>
    <dgm:cxn modelId="{01F3AD1A-F4DE-4962-B558-8D656FAC37E3}" type="presParOf" srcId="{AD492963-5340-4EB8-BE50-C2E9C1D2629E}" destId="{AB76A351-123D-4E3E-A7C6-0C3DED29AE83}" srcOrd="7" destOrd="0" presId="urn:microsoft.com/office/officeart/2008/layout/VerticalCurvedList"/>
    <dgm:cxn modelId="{CDE76426-0619-40E8-9BD8-CC772A4F34C8}" type="presParOf" srcId="{AD492963-5340-4EB8-BE50-C2E9C1D2629E}" destId="{DF6FA308-84F8-4C1C-AA1A-71164D5DB1F8}" srcOrd="8" destOrd="0" presId="urn:microsoft.com/office/officeart/2008/layout/VerticalCurvedList"/>
    <dgm:cxn modelId="{3AD1A3F7-2CF1-436D-BB7E-F93655E7772E}" type="presParOf" srcId="{DF6FA308-84F8-4C1C-AA1A-71164D5DB1F8}" destId="{2BEC7EA5-B2BD-4809-B008-A262E53BF1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3DB29-F14F-40E8-8F7F-6AC6D8368764}">
      <dsp:nvSpPr>
        <dsp:cNvPr id="0" name=""/>
        <dsp:cNvSpPr/>
      </dsp:nvSpPr>
      <dsp:spPr>
        <a:xfrm>
          <a:off x="-2893100" y="-445775"/>
          <a:ext cx="3451871" cy="3451871"/>
        </a:xfrm>
        <a:prstGeom prst="blockArc">
          <a:avLst>
            <a:gd name="adj1" fmla="val 18900000"/>
            <a:gd name="adj2" fmla="val 2700000"/>
            <a:gd name="adj3" fmla="val 62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0121B-08D4-41A0-85A2-2D0AE7C8E846}">
      <dsp:nvSpPr>
        <dsp:cNvPr id="0" name=""/>
        <dsp:cNvSpPr/>
      </dsp:nvSpPr>
      <dsp:spPr>
        <a:xfrm>
          <a:off x="293211" y="196837"/>
          <a:ext cx="4898478" cy="393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64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Type and form of output products recovered</a:t>
          </a:r>
        </a:p>
      </dsp:txBody>
      <dsp:txXfrm>
        <a:off x="293211" y="196837"/>
        <a:ext cx="4898478" cy="393879"/>
      </dsp:txXfrm>
    </dsp:sp>
    <dsp:sp modelId="{DF3A9B01-46E1-40E4-A93D-6E005C2F4F21}">
      <dsp:nvSpPr>
        <dsp:cNvPr id="0" name=""/>
        <dsp:cNvSpPr/>
      </dsp:nvSpPr>
      <dsp:spPr>
        <a:xfrm>
          <a:off x="47036" y="147602"/>
          <a:ext cx="492349" cy="492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7BBF8-B166-46EF-9ECA-34F318F3FFCE}">
      <dsp:nvSpPr>
        <dsp:cNvPr id="0" name=""/>
        <dsp:cNvSpPr/>
      </dsp:nvSpPr>
      <dsp:spPr>
        <a:xfrm>
          <a:off x="519031" y="787759"/>
          <a:ext cx="4672657" cy="393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64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Potential applications of the output products</a:t>
          </a:r>
        </a:p>
      </dsp:txBody>
      <dsp:txXfrm>
        <a:off x="519031" y="787759"/>
        <a:ext cx="4672657" cy="393879"/>
      </dsp:txXfrm>
    </dsp:sp>
    <dsp:sp modelId="{62116DD6-C68A-4342-9537-B9F039F9DB5C}">
      <dsp:nvSpPr>
        <dsp:cNvPr id="0" name=""/>
        <dsp:cNvSpPr/>
      </dsp:nvSpPr>
      <dsp:spPr>
        <a:xfrm>
          <a:off x="272856" y="738524"/>
          <a:ext cx="492349" cy="492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706FB-CE9C-4FCF-A21A-484E9703F269}">
      <dsp:nvSpPr>
        <dsp:cNvPr id="0" name=""/>
        <dsp:cNvSpPr/>
      </dsp:nvSpPr>
      <dsp:spPr>
        <a:xfrm>
          <a:off x="519031" y="1378681"/>
          <a:ext cx="4672657" cy="393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64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SWOT </a:t>
          </a:r>
          <a:r>
            <a:rPr lang="en-GB" sz="1600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analysis </a:t>
          </a:r>
          <a:r>
            <a:rPr lang="en-GB" sz="1400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(</a:t>
          </a:r>
          <a:r>
            <a:rPr lang="en-US" sz="1400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strengths, weaknesses, opportunities, and threats)</a:t>
          </a:r>
          <a:endParaRPr lang="en-GB" sz="1400" kern="1200" dirty="0">
            <a:solidFill>
              <a:prstClr val="white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519031" y="1378681"/>
        <a:ext cx="4672657" cy="393879"/>
      </dsp:txXfrm>
    </dsp:sp>
    <dsp:sp modelId="{6D6A5B78-3959-4ED9-9027-E9A953318306}">
      <dsp:nvSpPr>
        <dsp:cNvPr id="0" name=""/>
        <dsp:cNvSpPr/>
      </dsp:nvSpPr>
      <dsp:spPr>
        <a:xfrm>
          <a:off x="272856" y="1329446"/>
          <a:ext cx="492349" cy="492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6A351-123D-4E3E-A7C6-0C3DED29AE83}">
      <dsp:nvSpPr>
        <dsp:cNvPr id="0" name=""/>
        <dsp:cNvSpPr/>
      </dsp:nvSpPr>
      <dsp:spPr>
        <a:xfrm>
          <a:off x="293211" y="1969603"/>
          <a:ext cx="4898478" cy="393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64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Technology readiness level (TRL).</a:t>
          </a:r>
        </a:p>
      </dsp:txBody>
      <dsp:txXfrm>
        <a:off x="293211" y="1969603"/>
        <a:ext cx="4898478" cy="393879"/>
      </dsp:txXfrm>
    </dsp:sp>
    <dsp:sp modelId="{2BEC7EA5-B2BD-4809-B008-A262E53BF17E}">
      <dsp:nvSpPr>
        <dsp:cNvPr id="0" name=""/>
        <dsp:cNvSpPr/>
      </dsp:nvSpPr>
      <dsp:spPr>
        <a:xfrm>
          <a:off x="47036" y="1920368"/>
          <a:ext cx="492349" cy="492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06029-D8B2-4C33-BF30-64ABDF600BFE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2BFC4-1FB1-42D6-BEED-C2CF0D39A4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21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829A-F7F2-423B-B6A8-DC5CC2484844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1533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/>
              <a:t>SWOT </a:t>
            </a:r>
            <a:r>
              <a:rPr lang="en-GB" sz="1200" kern="1200" dirty="0">
                <a:solidFill>
                  <a:prstClr val="white"/>
                </a:solidFill>
                <a:latin typeface="Trebuchet MS" panose="020B0603020202020204"/>
                <a:ea typeface="+mn-ea"/>
                <a:cs typeface="+mn-cs"/>
              </a:rPr>
              <a:t>(</a:t>
            </a:r>
            <a:r>
              <a:rPr lang="en-US" sz="1200" kern="1200" dirty="0">
                <a:solidFill>
                  <a:prstClr val="white"/>
                </a:solidFill>
                <a:latin typeface="Trebuchet MS" panose="020B0603020202020204"/>
                <a:ea typeface="+mn-ea"/>
                <a:cs typeface="+mn-cs"/>
              </a:rPr>
              <a:t>strengths, weaknesses, opportunities, and threats) </a:t>
            </a:r>
            <a:r>
              <a:rPr lang="en-GB" sz="1200" kern="1200" dirty="0">
                <a:solidFill>
                  <a:prstClr val="white"/>
                </a:solidFill>
                <a:latin typeface="Trebuchet MS" panose="020B0603020202020204"/>
                <a:ea typeface="+mn-ea"/>
                <a:cs typeface="+mn-cs"/>
              </a:rPr>
              <a:t>analysis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2BFC4-1FB1-42D6-BEED-C2CF0D39A4E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387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172" y="6460258"/>
            <a:ext cx="6297612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28" y="6460259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2D050"/>
                </a:solidFill>
              </a:defRPr>
            </a:lvl1pPr>
          </a:lstStyle>
          <a:p>
            <a:fld id="{26B784AB-7AE0-4C59-9B35-6D573CDC312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130A500-3ED0-4D02-B2EA-F86F1CC673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1202" y="234731"/>
            <a:ext cx="1072989" cy="676715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364BD62-3BB6-4876-9E3D-53A9522FF42F}"/>
              </a:ext>
            </a:extLst>
          </p:cNvPr>
          <p:cNvSpPr txBox="1">
            <a:spLocks/>
          </p:cNvSpPr>
          <p:nvPr userDrawn="1"/>
        </p:nvSpPr>
        <p:spPr>
          <a:xfrm>
            <a:off x="11384828" y="6460257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rgbClr val="92D05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B784AB-7AE0-4C59-9B35-6D573CDC3124}" type="slidenum">
              <a:rPr lang="es-ES" smtClean="0">
                <a:solidFill>
                  <a:schemeClr val="tx1"/>
                </a:solidFill>
              </a:rPr>
              <a:pPr/>
              <a:t>‹Nº›</a:t>
            </a:fld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id="{37376529-5B3A-4AE7-A612-A18289304D73}"/>
              </a:ext>
            </a:extLst>
          </p:cNvPr>
          <p:cNvGrpSpPr/>
          <p:nvPr userDrawn="1"/>
        </p:nvGrpSpPr>
        <p:grpSpPr>
          <a:xfrm>
            <a:off x="4072796" y="6417318"/>
            <a:ext cx="2651843" cy="376713"/>
            <a:chOff x="6611261" y="428953"/>
            <a:chExt cx="2651843" cy="376713"/>
          </a:xfrm>
        </p:grpSpPr>
        <p:pic>
          <p:nvPicPr>
            <p:cNvPr id="33" name="Picture 6">
              <a:extLst>
                <a:ext uri="{FF2B5EF4-FFF2-40B4-BE49-F238E27FC236}">
                  <a16:creationId xmlns:a16="http://schemas.microsoft.com/office/drawing/2014/main" id="{C7981A39-6E13-4FFF-B09B-629F29EF2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261" y="443715"/>
              <a:ext cx="1314450" cy="36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7">
              <a:extLst>
                <a:ext uri="{FF2B5EF4-FFF2-40B4-BE49-F238E27FC236}">
                  <a16:creationId xmlns:a16="http://schemas.microsoft.com/office/drawing/2014/main" id="{62C1EB10-E91A-4FC6-A3FC-6FA7DFEE7C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989" y="428953"/>
              <a:ext cx="1334115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215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6B784AB-7AE0-4C59-9B35-6D573CDC31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13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6B784AB-7AE0-4C59-9B35-6D573CDC3124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8461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6B784AB-7AE0-4C59-9B35-6D573CDC31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63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6B784AB-7AE0-4C59-9B35-6D573CDC3124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7751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6B784AB-7AE0-4C59-9B35-6D573CDC31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756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6B784AB-7AE0-4C59-9B35-6D573CDC31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708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6B784AB-7AE0-4C59-9B35-6D573CDC31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16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85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6B784AB-7AE0-4C59-9B35-6D573CDC31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7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6B784AB-7AE0-4C59-9B35-6D573CDC31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299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6B784AB-7AE0-4C59-9B35-6D573CDC31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84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6B784AB-7AE0-4C59-9B35-6D573CDC31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57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6B784AB-7AE0-4C59-9B35-6D573CDC31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5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6B784AB-7AE0-4C59-9B35-6D573CDC31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634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3E1D-2A39-4B0E-970A-53423E93F2F0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6B784AB-7AE0-4C59-9B35-6D573CDC31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01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A3E1D-2A39-4B0E-970A-53423E93F2F0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796BF49-9E2E-477D-A455-799B58026545}"/>
              </a:ext>
            </a:extLst>
          </p:cNvPr>
          <p:cNvSpPr txBox="1">
            <a:spLocks/>
          </p:cNvSpPr>
          <p:nvPr userDrawn="1"/>
        </p:nvSpPr>
        <p:spPr>
          <a:xfrm>
            <a:off x="11301096" y="6404496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rgbClr val="92D05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B784AB-7AE0-4C59-9B35-6D573CDC3124}" type="slidenum">
              <a:rPr lang="es-ES" smtClean="0">
                <a:solidFill>
                  <a:schemeClr val="tx1"/>
                </a:solidFill>
              </a:rPr>
              <a:pPr/>
              <a:t>‹Nº›</a:t>
            </a:fld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1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lardies@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12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lardies@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0FC8385-6E6F-4DEE-BEB3-ED11D0F08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37" y="5383051"/>
            <a:ext cx="907141" cy="60476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962D058-2E71-4A08-B716-AA804459AE46}"/>
              </a:ext>
            </a:extLst>
          </p:cNvPr>
          <p:cNvSpPr txBox="1"/>
          <p:nvPr/>
        </p:nvSpPr>
        <p:spPr>
          <a:xfrm>
            <a:off x="1512578" y="5454598"/>
            <a:ext cx="10567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This project has received funding from the European Union’s Horizon 2020 research and innovation programme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for the Clean Sky</a:t>
            </a:r>
          </a:p>
          <a:p>
            <a:pPr algn="just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Joint Technology Initiative under grant agreement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GB" sz="1200" i="1" dirty="0"/>
              <a:t>886416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This publication reflects only the author's view and that the Commission is not responsible for any use that may be made of the information it contains.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D58118-061C-481E-AAA2-C8B68E231A7B}"/>
              </a:ext>
            </a:extLst>
          </p:cNvPr>
          <p:cNvSpPr txBox="1"/>
          <p:nvPr/>
        </p:nvSpPr>
        <p:spPr>
          <a:xfrm>
            <a:off x="1059007" y="2074783"/>
            <a:ext cx="9435330" cy="27084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656E81"/>
                </a:solidFill>
                <a:latin typeface="Arial Black" panose="020B0A04020102020204" pitchFamily="34" charset="0"/>
              </a:rPr>
              <a:t>END OF LIFE SOLUTIONS FOR BIOMATERIALS</a:t>
            </a:r>
          </a:p>
          <a:p>
            <a:pPr algn="ctr"/>
            <a:r>
              <a:rPr lang="es-ES_tradnl" sz="3400" dirty="0">
                <a:solidFill>
                  <a:srgbClr val="656E81"/>
                </a:solidFill>
                <a:latin typeface="Arial Black" panose="020B0A04020102020204" pitchFamily="34" charset="0"/>
              </a:rPr>
              <a:t>JTI-CS2-2019-CFP10-AIR-03-07</a:t>
            </a:r>
          </a:p>
          <a:p>
            <a:pPr algn="ctr"/>
            <a:endParaRPr lang="es-ES_tradnl" sz="3400" dirty="0">
              <a:solidFill>
                <a:srgbClr val="656E81"/>
              </a:solidFill>
              <a:latin typeface="Arial Black" panose="020B0A04020102020204" pitchFamily="34" charset="0"/>
            </a:endParaRPr>
          </a:p>
          <a:p>
            <a:pPr algn="ctr"/>
            <a:endParaRPr lang="es-ES" sz="3400" dirty="0"/>
          </a:p>
        </p:txBody>
      </p:sp>
      <p:pic>
        <p:nvPicPr>
          <p:cNvPr id="5" name="Imagen 4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11A730A8-94B3-4AD7-83D8-17EDFCAB3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71" y="246520"/>
            <a:ext cx="3584713" cy="139043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78CCB07-FF7B-4C1C-9C0B-19984830330D}"/>
              </a:ext>
            </a:extLst>
          </p:cNvPr>
          <p:cNvSpPr txBox="1"/>
          <p:nvPr/>
        </p:nvSpPr>
        <p:spPr>
          <a:xfrm>
            <a:off x="6943660" y="4020717"/>
            <a:ext cx="27463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latin typeface="Arial Black" panose="020B0A04020102020204" pitchFamily="34" charset="0"/>
              </a:rPr>
              <a:t>Nora Lardiés Miazza</a:t>
            </a:r>
          </a:p>
          <a:p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Chemical 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nlardies@</a:t>
            </a:r>
            <a:r>
              <a:rPr lang="es-ES_tradnl" u="sng" dirty="0">
                <a:latin typeface="Arial" panose="020B0604020202020204" pitchFamily="34" charset="0"/>
                <a:cs typeface="Arial" panose="020B0604020202020204" pitchFamily="34" charset="0"/>
              </a:rPr>
              <a:t>aimplas.es</a:t>
            </a:r>
          </a:p>
          <a:p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FF7EAF4-7EC4-4B1A-881B-579D9ED12C33}"/>
              </a:ext>
            </a:extLst>
          </p:cNvPr>
          <p:cNvSpPr txBox="1"/>
          <p:nvPr/>
        </p:nvSpPr>
        <p:spPr>
          <a:xfrm>
            <a:off x="2024742" y="4297715"/>
            <a:ext cx="4217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Project </a:t>
            </a:r>
            <a:r>
              <a:rPr lang="es-ES" sz="1600" dirty="0" err="1"/>
              <a:t>started</a:t>
            </a:r>
            <a:r>
              <a:rPr lang="es-ES" sz="1600" dirty="0"/>
              <a:t>: 1st </a:t>
            </a:r>
            <a:r>
              <a:rPr lang="es-ES" sz="1600" dirty="0" err="1"/>
              <a:t>July</a:t>
            </a:r>
            <a:r>
              <a:rPr lang="es-ES" sz="1600" dirty="0"/>
              <a:t> 2020</a:t>
            </a:r>
          </a:p>
          <a:p>
            <a:r>
              <a:rPr lang="es-ES" sz="1600" dirty="0"/>
              <a:t>Project </a:t>
            </a:r>
            <a:r>
              <a:rPr lang="es-ES" sz="1600" dirty="0" err="1"/>
              <a:t>will</a:t>
            </a:r>
            <a:r>
              <a:rPr lang="es-ES" sz="1600" dirty="0"/>
              <a:t> </a:t>
            </a:r>
            <a:r>
              <a:rPr lang="es-ES" sz="1600" dirty="0" err="1"/>
              <a:t>finish</a:t>
            </a:r>
            <a:r>
              <a:rPr lang="es-ES" sz="1600" dirty="0"/>
              <a:t>: 1st March 2023</a:t>
            </a:r>
          </a:p>
        </p:txBody>
      </p:sp>
    </p:spTree>
    <p:extLst>
      <p:ext uri="{BB962C8B-B14F-4D97-AF65-F5344CB8AC3E}">
        <p14:creationId xmlns:p14="http://schemas.microsoft.com/office/powerpoint/2010/main" val="41586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363301C-14BD-4C4C-8395-8EC398E2F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414" y="293500"/>
            <a:ext cx="907141" cy="6047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2BA163D-B891-4F26-935B-5758BBCD6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65" y="82592"/>
            <a:ext cx="2536156" cy="9937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F48D1AB-305B-4325-87CB-4A7F645B2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468" y="363975"/>
            <a:ext cx="1728308" cy="4320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334D2D-AE97-4636-9AFB-7DB0C938D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507" y="1715273"/>
            <a:ext cx="6307144" cy="39255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78B9A4ED-5580-422A-8374-DD70845C0B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8640" y="1668750"/>
            <a:ext cx="6024465" cy="40471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FEF954A-2010-4529-AE30-65695AB98685}"/>
              </a:ext>
            </a:extLst>
          </p:cNvPr>
          <p:cNvSpPr/>
          <p:nvPr/>
        </p:nvSpPr>
        <p:spPr>
          <a:xfrm>
            <a:off x="3075152" y="520243"/>
            <a:ext cx="10227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56E8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Results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56E8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01247D1-C32E-4EEB-BD4B-151FD2FFC8D4}"/>
              </a:ext>
            </a:extLst>
          </p:cNvPr>
          <p:cNvSpPr txBox="1"/>
          <p:nvPr/>
        </p:nvSpPr>
        <p:spPr>
          <a:xfrm>
            <a:off x="392165" y="5766973"/>
            <a:ext cx="12054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ncineration and landfill out from the MCDA analysis as these are waste management options but not recycling technologies</a:t>
            </a:r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3AE83E-D7D5-4794-A679-E1434B679369}"/>
              </a:ext>
            </a:extLst>
          </p:cNvPr>
          <p:cNvSpPr txBox="1"/>
          <p:nvPr/>
        </p:nvSpPr>
        <p:spPr>
          <a:xfrm>
            <a:off x="2032775" y="1345941"/>
            <a:ext cx="179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Composites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9753A63-14F8-4C6A-B752-E9C2E224951F}"/>
              </a:ext>
            </a:extLst>
          </p:cNvPr>
          <p:cNvSpPr txBox="1"/>
          <p:nvPr/>
        </p:nvSpPr>
        <p:spPr>
          <a:xfrm>
            <a:off x="8166230" y="1299418"/>
            <a:ext cx="179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Biocomposites</a:t>
            </a:r>
          </a:p>
        </p:txBody>
      </p:sp>
    </p:spTree>
    <p:extLst>
      <p:ext uri="{BB962C8B-B14F-4D97-AF65-F5344CB8AC3E}">
        <p14:creationId xmlns:p14="http://schemas.microsoft.com/office/powerpoint/2010/main" val="203168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363301C-14BD-4C4C-8395-8EC398E2F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414" y="293500"/>
            <a:ext cx="907141" cy="6047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2BA163D-B891-4F26-935B-5758BBCD6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65" y="82592"/>
            <a:ext cx="2536156" cy="9937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F48D1AB-305B-4325-87CB-4A7F645B24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468" y="363975"/>
            <a:ext cx="1728308" cy="43207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FEF954A-2010-4529-AE30-65695AB98685}"/>
              </a:ext>
            </a:extLst>
          </p:cNvPr>
          <p:cNvSpPr/>
          <p:nvPr/>
        </p:nvSpPr>
        <p:spPr>
          <a:xfrm>
            <a:off x="3075152" y="520243"/>
            <a:ext cx="10227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56E8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Results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56E8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Diagram 15">
            <a:extLst>
              <a:ext uri="{FF2B5EF4-FFF2-40B4-BE49-F238E27FC236}">
                <a16:creationId xmlns:a16="http://schemas.microsoft.com/office/drawing/2014/main" id="{1F5B7A93-74E9-488B-85B6-A8B684DC56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1444750"/>
              </p:ext>
            </p:extLst>
          </p:nvPr>
        </p:nvGraphicFramePr>
        <p:xfrm>
          <a:off x="3551771" y="3357612"/>
          <a:ext cx="5223127" cy="256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Rectangle 235">
            <a:extLst>
              <a:ext uri="{FF2B5EF4-FFF2-40B4-BE49-F238E27FC236}">
                <a16:creationId xmlns:a16="http://schemas.microsoft.com/office/drawing/2014/main" id="{445CF1E8-EF7E-4B93-947A-8AEE2FDF116E}"/>
              </a:ext>
            </a:extLst>
          </p:cNvPr>
          <p:cNvSpPr/>
          <p:nvPr/>
        </p:nvSpPr>
        <p:spPr>
          <a:xfrm>
            <a:off x="894653" y="4190048"/>
            <a:ext cx="2889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Key Assessment Parameters of the MCDA analysis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70DF3DE-6CCC-459C-BAD6-9A4CD91CCF1C}"/>
              </a:ext>
            </a:extLst>
          </p:cNvPr>
          <p:cNvSpPr txBox="1"/>
          <p:nvPr/>
        </p:nvSpPr>
        <p:spPr>
          <a:xfrm>
            <a:off x="1092727" y="2744949"/>
            <a:ext cx="8387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 comparison of the advantages and disadvantages of each EoL methods have been conducted following a MCDA analysis:</a:t>
            </a:r>
            <a:endParaRPr lang="es-ES" sz="16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B6C530F-F4A6-42FF-90FE-166AE9BB3BA3}"/>
              </a:ext>
            </a:extLst>
          </p:cNvPr>
          <p:cNvSpPr txBox="1"/>
          <p:nvPr/>
        </p:nvSpPr>
        <p:spPr>
          <a:xfrm>
            <a:off x="1212953" y="1198840"/>
            <a:ext cx="90153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 end-of-life recycling technologies were assessed for 2 types of composites: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basalt fibre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flax fibre 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errar llave 13">
            <a:extLst>
              <a:ext uri="{FF2B5EF4-FFF2-40B4-BE49-F238E27FC236}">
                <a16:creationId xmlns:a16="http://schemas.microsoft.com/office/drawing/2014/main" id="{B89073F9-9427-4C4D-9B11-F8F765E8F04F}"/>
              </a:ext>
            </a:extLst>
          </p:cNvPr>
          <p:cNvSpPr/>
          <p:nvPr/>
        </p:nvSpPr>
        <p:spPr>
          <a:xfrm>
            <a:off x="2657863" y="1560149"/>
            <a:ext cx="522515" cy="7464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9F4CACA-2592-4E6A-9180-6DC9C9CF715D}"/>
              </a:ext>
            </a:extLst>
          </p:cNvPr>
          <p:cNvSpPr txBox="1"/>
          <p:nvPr/>
        </p:nvSpPr>
        <p:spPr>
          <a:xfrm>
            <a:off x="3180378" y="1720228"/>
            <a:ext cx="319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Combined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bioepoxy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resin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79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6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84C443DA-6AFF-4A6E-BF89-72E4378E3A6A}"/>
              </a:ext>
            </a:extLst>
          </p:cNvPr>
          <p:cNvSpPr/>
          <p:nvPr/>
        </p:nvSpPr>
        <p:spPr>
          <a:xfrm>
            <a:off x="7117237" y="2950590"/>
            <a:ext cx="3945759" cy="8955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363301C-14BD-4C4C-8395-8EC398E2F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414" y="293500"/>
            <a:ext cx="907141" cy="6047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2BA163D-B891-4F26-935B-5758BBCD6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65" y="82592"/>
            <a:ext cx="2536156" cy="9937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F48D1AB-305B-4325-87CB-4A7F645B2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468" y="363975"/>
            <a:ext cx="1728308" cy="43207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5F9AAD5-9777-4DC9-B6EF-E5ED28311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03" y="1430076"/>
            <a:ext cx="6655264" cy="4646128"/>
          </a:xfrm>
          <a:prstGeom prst="rect">
            <a:avLst/>
          </a:prstGeom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68284435-4379-4916-8205-0C4D7581B90D}"/>
              </a:ext>
            </a:extLst>
          </p:cNvPr>
          <p:cNvSpPr/>
          <p:nvPr/>
        </p:nvSpPr>
        <p:spPr>
          <a:xfrm>
            <a:off x="2225486" y="957934"/>
            <a:ext cx="3345425" cy="37300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defTabSz="342900">
              <a:spcBef>
                <a:spcPct val="0"/>
              </a:spcBef>
            </a:pPr>
            <a:r>
              <a:rPr lang="en-GB" dirty="0">
                <a:latin typeface="+mj-lt"/>
                <a:ea typeface="+mj-ea"/>
                <a:cs typeface="+mj-cs"/>
              </a:rPr>
              <a:t>Technology Desirability Matrix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A86C841-65B4-4A2E-A1DA-830E30CD5CC5}"/>
              </a:ext>
            </a:extLst>
          </p:cNvPr>
          <p:cNvSpPr/>
          <p:nvPr/>
        </p:nvSpPr>
        <p:spPr>
          <a:xfrm>
            <a:off x="3075152" y="520243"/>
            <a:ext cx="10227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56E8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Results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56E8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20CADEC-7700-46BC-B5BB-5DE4502B8FEC}"/>
              </a:ext>
            </a:extLst>
          </p:cNvPr>
          <p:cNvSpPr txBox="1"/>
          <p:nvPr/>
        </p:nvSpPr>
        <p:spPr>
          <a:xfrm>
            <a:off x="6933880" y="1997839"/>
            <a:ext cx="4255792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 4 technologies ranked better on circularity potential analysis and technology desirability matrix:</a:t>
            </a:r>
            <a:endParaRPr lang="en-GB" sz="1600" dirty="0"/>
          </a:p>
          <a:p>
            <a:pPr>
              <a:spcBef>
                <a:spcPts val="600"/>
              </a:spcBef>
            </a:pPr>
            <a:r>
              <a:rPr lang="en-US" sz="1600" dirty="0"/>
              <a:t> </a:t>
            </a:r>
          </a:p>
          <a:p>
            <a:pPr algn="ctr">
              <a:spcBef>
                <a:spcPts val="600"/>
              </a:spcBef>
            </a:pPr>
            <a:r>
              <a:rPr lang="en-US" sz="1600" dirty="0"/>
              <a:t>Dissolution, Solvolysis, Pyrolysis and Mechanical recycling</a:t>
            </a:r>
          </a:p>
          <a:p>
            <a:pPr>
              <a:spcBef>
                <a:spcPts val="600"/>
              </a:spcBef>
            </a:pPr>
            <a:endParaRPr lang="en-US" sz="16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These four recycling technologies were selected for further investigation and technology development: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6F772489-FA60-4B2D-9F42-70E0D0A1D9D7}"/>
              </a:ext>
            </a:extLst>
          </p:cNvPr>
          <p:cNvSpPr/>
          <p:nvPr/>
        </p:nvSpPr>
        <p:spPr>
          <a:xfrm>
            <a:off x="1129004" y="1997839"/>
            <a:ext cx="2509934" cy="1082351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8E3130BF-8D5A-4491-8A51-80935BB45AA1}"/>
              </a:ext>
            </a:extLst>
          </p:cNvPr>
          <p:cNvSpPr/>
          <p:nvPr/>
        </p:nvSpPr>
        <p:spPr>
          <a:xfrm>
            <a:off x="9530499" y="4597740"/>
            <a:ext cx="235670" cy="801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F4A2A8D-DDD6-4D91-BE99-0E0BE9F8667C}"/>
              </a:ext>
            </a:extLst>
          </p:cNvPr>
          <p:cNvSpPr txBox="1"/>
          <p:nvPr/>
        </p:nvSpPr>
        <p:spPr>
          <a:xfrm>
            <a:off x="7333468" y="5428191"/>
            <a:ext cx="41109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Laboratory</a:t>
            </a:r>
            <a:r>
              <a:rPr lang="es-ES" dirty="0"/>
              <a:t> </a:t>
            </a:r>
            <a:r>
              <a:rPr lang="es-ES" dirty="0" err="1"/>
              <a:t>testing</a:t>
            </a:r>
            <a:r>
              <a:rPr lang="es-ES" dirty="0"/>
              <a:t> of 3 biocomposites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Flax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fiber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with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bioepoxy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matrix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Basalt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fiber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with PFA matrix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Carbon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fiber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with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bioepoxy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matrix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92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3" grpId="0" animBg="1"/>
      <p:bldP spid="5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07" y="5312270"/>
            <a:ext cx="907141" cy="60476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624848" y="5383817"/>
            <a:ext cx="10567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This project has received funding from the European Union’s Horizon 2020 research and innovation programme under grant agreement No </a:t>
            </a:r>
            <a:r>
              <a:rPr lang="en-GB" sz="1200" i="1" dirty="0"/>
              <a:t>760884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This publication reflects only the author's view and that the Commission is not responsible for any use that may be made of the information it contains.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105655" y="2992573"/>
            <a:ext cx="27463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latin typeface="Arial Black" panose="020B0A04020102020204" pitchFamily="34" charset="0"/>
              </a:rPr>
              <a:t>Nora Lardiés Miazza</a:t>
            </a:r>
          </a:p>
          <a:p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Chemical 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u="sng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nlardies@</a:t>
            </a:r>
            <a:r>
              <a:rPr lang="es-ES_tradnl" u="sng" dirty="0">
                <a:latin typeface="Arial" panose="020B0604020202020204" pitchFamily="34" charset="0"/>
                <a:cs typeface="Arial" panose="020B0604020202020204" pitchFamily="34" charset="0"/>
              </a:rPr>
              <a:t>aimplas.es</a:t>
            </a:r>
          </a:p>
          <a:p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188687" y="1467625"/>
            <a:ext cx="77327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 err="1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Thank</a:t>
            </a:r>
            <a:r>
              <a:rPr lang="es-ES_tradnl" sz="44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 </a:t>
            </a:r>
            <a:r>
              <a:rPr lang="es-ES_tradnl" sz="4400" dirty="0" err="1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you</a:t>
            </a:r>
            <a:r>
              <a:rPr lang="es-ES_tradnl" sz="44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 </a:t>
            </a:r>
            <a:r>
              <a:rPr lang="es-ES_tradnl" sz="4400" dirty="0" err="1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for</a:t>
            </a:r>
            <a:r>
              <a:rPr lang="es-ES_tradnl" sz="44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 </a:t>
            </a:r>
            <a:r>
              <a:rPr lang="es-ES_tradnl" sz="4400" dirty="0" err="1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your</a:t>
            </a:r>
            <a:r>
              <a:rPr lang="es-ES_tradnl" sz="44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 </a:t>
            </a:r>
            <a:r>
              <a:rPr lang="es-ES_tradnl" sz="4400" dirty="0" err="1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attention</a:t>
            </a:r>
            <a:r>
              <a:rPr lang="es-ES_tradnl" sz="44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!</a:t>
            </a:r>
            <a:endParaRPr lang="es-ES" sz="4400" dirty="0">
              <a:solidFill>
                <a:schemeClr val="accent1">
                  <a:lumMod val="50000"/>
                </a:schemeClr>
              </a:solidFill>
              <a:latin typeface="Segoe Script" panose="030B0504020000000003" pitchFamily="66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C5A0DE8-EE3D-4F5D-8FC8-6A716AFC4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65" y="82592"/>
            <a:ext cx="2536156" cy="99373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E1FDE58-682A-4645-8B29-BEF7C4DE97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206" y="3128005"/>
            <a:ext cx="2609860" cy="65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5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6F50449-DFD7-4836-B063-B262C86121B4}"/>
              </a:ext>
            </a:extLst>
          </p:cNvPr>
          <p:cNvSpPr/>
          <p:nvPr/>
        </p:nvSpPr>
        <p:spPr>
          <a:xfrm>
            <a:off x="2569265" y="2209962"/>
            <a:ext cx="776081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56E81"/>
                </a:solidFill>
                <a:latin typeface="Arial Black" panose="020B0A04020102020204" pitchFamily="34" charset="0"/>
              </a:rPr>
              <a:t>What is AIMPLAS?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56E81"/>
                </a:solidFill>
                <a:latin typeface="Arial Black" panose="020B0A04020102020204" pitchFamily="34" charset="0"/>
              </a:rPr>
              <a:t>ELIOT project: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56E81"/>
                </a:solidFill>
                <a:latin typeface="Arial Black" panose="020B0A04020102020204" pitchFamily="34" charset="0"/>
              </a:rPr>
              <a:t>Objectives</a:t>
            </a:r>
          </a:p>
          <a:p>
            <a:pPr marL="71596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56E81"/>
                </a:solidFill>
                <a:latin typeface="Arial Black" panose="020B0A04020102020204" pitchFamily="34" charset="0"/>
              </a:rPr>
              <a:t>WPs</a:t>
            </a:r>
          </a:p>
          <a:p>
            <a:pPr marL="71596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56E81"/>
                </a:solidFill>
                <a:latin typeface="Arial Black" panose="020B0A04020102020204" pitchFamily="34" charset="0"/>
              </a:rPr>
              <a:t>Results until now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56E8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363301C-14BD-4C4C-8395-8EC398E2F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414" y="293500"/>
            <a:ext cx="907141" cy="60476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53F4BE4-ACFD-4C4E-AA2C-21E8E0BC3349}"/>
              </a:ext>
            </a:extLst>
          </p:cNvPr>
          <p:cNvSpPr/>
          <p:nvPr/>
        </p:nvSpPr>
        <p:spPr>
          <a:xfrm>
            <a:off x="847410" y="1397274"/>
            <a:ext cx="1220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err="1">
                <a:solidFill>
                  <a:srgbClr val="656E81"/>
                </a:solidFill>
                <a:latin typeface="Arial Black" panose="020B0A04020102020204" pitchFamily="34" charset="0"/>
              </a:rPr>
              <a:t>Index</a:t>
            </a:r>
            <a:r>
              <a:rPr lang="es-ES" sz="2400" dirty="0">
                <a:solidFill>
                  <a:srgbClr val="656E81"/>
                </a:solidFill>
                <a:latin typeface="Arial Black" panose="020B0A04020102020204" pitchFamily="34" charset="0"/>
              </a:rPr>
              <a:t>: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C200DB5-664F-41BB-AFAB-8AFD4EF35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65" y="82592"/>
            <a:ext cx="2536156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9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cielo, exterior, señal, texto&#10;&#10;Descripción generada con confianza muy alta">
            <a:extLst>
              <a:ext uri="{FF2B5EF4-FFF2-40B4-BE49-F238E27FC236}">
                <a16:creationId xmlns:a16="http://schemas.microsoft.com/office/drawing/2014/main" id="{1077BAF6-DA79-4480-8604-7B8F3D9849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2"/>
          <a:stretch/>
        </p:blipFill>
        <p:spPr>
          <a:xfrm>
            <a:off x="1" y="0"/>
            <a:ext cx="93853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7025596-7F9D-4D6E-9684-08F4A68646AE}"/>
              </a:ext>
            </a:extLst>
          </p:cNvPr>
          <p:cNvSpPr/>
          <p:nvPr/>
        </p:nvSpPr>
        <p:spPr>
          <a:xfrm>
            <a:off x="8370636" y="0"/>
            <a:ext cx="382136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25 CuadroTexto">
            <a:extLst>
              <a:ext uri="{FF2B5EF4-FFF2-40B4-BE49-F238E27FC236}">
                <a16:creationId xmlns:a16="http://schemas.microsoft.com/office/drawing/2014/main" id="{168BBF1C-8B05-44BA-92D1-63F5266C2A0E}"/>
              </a:ext>
            </a:extLst>
          </p:cNvPr>
          <p:cNvSpPr txBox="1"/>
          <p:nvPr/>
        </p:nvSpPr>
        <p:spPr>
          <a:xfrm>
            <a:off x="8704913" y="622889"/>
            <a:ext cx="32373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en-GB" sz="4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What is</a:t>
            </a:r>
          </a:p>
          <a:p>
            <a:pPr fontAlgn="base"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en-GB" sz="4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AIMPLAS?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</a:pPr>
            <a:endParaRPr lang="en-GB" sz="6000" b="1" dirty="0">
              <a:solidFill>
                <a:schemeClr val="bg1"/>
              </a:solidFill>
              <a:latin typeface="Segoe UI Light" panose="020B0502040204020203" pitchFamily="34" charset="0"/>
              <a:ea typeface="Tahoma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27 CuadroTexto">
            <a:extLst>
              <a:ext uri="{FF2B5EF4-FFF2-40B4-BE49-F238E27FC236}">
                <a16:creationId xmlns:a16="http://schemas.microsoft.com/office/drawing/2014/main" id="{86B2398B-AA9A-410C-B5D4-C81ACB6CBC76}"/>
              </a:ext>
            </a:extLst>
          </p:cNvPr>
          <p:cNvSpPr txBox="1"/>
          <p:nvPr/>
        </p:nvSpPr>
        <p:spPr>
          <a:xfrm>
            <a:off x="8704912" y="2567454"/>
            <a:ext cx="2864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18D00"/>
              </a:buClr>
            </a:pPr>
            <a:r>
              <a:rPr lang="en-GB" sz="2400" dirty="0">
                <a:solidFill>
                  <a:schemeClr val="bg1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A</a:t>
            </a:r>
            <a:r>
              <a:rPr lang="en-GB" sz="2400" b="1" dirty="0">
                <a:solidFill>
                  <a:schemeClr val="bg1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 technology centre </a:t>
            </a:r>
            <a:r>
              <a:rPr lang="en-GB" sz="2400" dirty="0">
                <a:solidFill>
                  <a:schemeClr val="bg1"/>
                </a:solidFill>
                <a:latin typeface="Segoe UI Light" panose="020B0502040204020203" pitchFamily="34" charset="0"/>
                <a:ea typeface="Tahoma" pitchFamily="34" charset="0"/>
                <a:cs typeface="Segoe UI Light" panose="020B0502040204020203" pitchFamily="34" charset="0"/>
              </a:rPr>
              <a:t>with more than 30 years’ experience in the plastic sector.</a:t>
            </a:r>
          </a:p>
          <a:p>
            <a:pPr>
              <a:buClr>
                <a:srgbClr val="C18D00"/>
              </a:buClr>
            </a:pPr>
            <a:endParaRPr lang="en-GB" sz="2400" dirty="0">
              <a:solidFill>
                <a:schemeClr val="bg1"/>
              </a:solidFill>
              <a:latin typeface="Segoe UI Light" panose="020B0502040204020203" pitchFamily="34" charset="0"/>
              <a:ea typeface="Tahoma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0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C714B79-5EAD-459E-AAB1-9B85B5D650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27192" y="-22014"/>
            <a:ext cx="11584283" cy="6516159"/>
          </a:xfrm>
          <a:prstGeom prst="rect">
            <a:avLst/>
          </a:prstGeom>
        </p:spPr>
      </p:pic>
      <p:pic>
        <p:nvPicPr>
          <p:cNvPr id="4" name="Imagen 3" descr="Imagen que contiene interior, suelo, techo&#10;&#10;Descripción generada con confianza muy alta">
            <a:extLst>
              <a:ext uri="{FF2B5EF4-FFF2-40B4-BE49-F238E27FC236}">
                <a16:creationId xmlns:a16="http://schemas.microsoft.com/office/drawing/2014/main" id="{D2F54739-711B-476E-84F3-007BC89295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0508" y="4445"/>
            <a:ext cx="8003432" cy="64897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630D557-A70D-49FB-950F-58025055FF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0" r="20120"/>
          <a:stretch/>
        </p:blipFill>
        <p:spPr>
          <a:xfrm>
            <a:off x="0" y="-22015"/>
            <a:ext cx="7632924" cy="651616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033DD3E6-07A7-4E7B-8A93-F6FE5E74BF7A}"/>
              </a:ext>
            </a:extLst>
          </p:cNvPr>
          <p:cNvSpPr/>
          <p:nvPr/>
        </p:nvSpPr>
        <p:spPr>
          <a:xfrm flipH="1">
            <a:off x="7573817" y="-19050"/>
            <a:ext cx="4639536" cy="65161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6138576-AA11-4FDB-A1CB-EE9C0615EA8F}"/>
              </a:ext>
            </a:extLst>
          </p:cNvPr>
          <p:cNvSpPr/>
          <p:nvPr/>
        </p:nvSpPr>
        <p:spPr>
          <a:xfrm>
            <a:off x="7956803" y="1063726"/>
            <a:ext cx="4048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18D00"/>
              </a:buClr>
            </a:pPr>
            <a:r>
              <a:rPr lang="en-GB" sz="3200" dirty="0">
                <a:solidFill>
                  <a:schemeClr val="bg1"/>
                </a:solidFill>
                <a:latin typeface="Segoe UI Light" panose="020B0502040204020203" pitchFamily="34" charset="0"/>
                <a:ea typeface="Tahoma" pitchFamily="34" charset="0"/>
                <a:cs typeface="Segoe UI Light" panose="020B0502040204020203" pitchFamily="34" charset="0"/>
              </a:rPr>
              <a:t>More than </a:t>
            </a:r>
            <a:r>
              <a:rPr lang="en-GB" sz="3200" b="1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10,500 m</a:t>
            </a:r>
            <a:r>
              <a:rPr lang="en-GB" sz="3200" b="1" baseline="300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</a:t>
            </a:r>
            <a:r>
              <a:rPr lang="en-GB" sz="3200" b="1" baseline="30000" dirty="0">
                <a:solidFill>
                  <a:schemeClr val="bg1"/>
                </a:solidFill>
                <a:latin typeface="Segoe UI Light" panose="020B0502040204020203" pitchFamily="34" charset="0"/>
                <a:ea typeface="Tahoma" pitchFamily="34" charset="0"/>
                <a:cs typeface="Segoe UI Light" panose="020B0502040204020203" pitchFamily="34" charset="0"/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Segoe UI Light" panose="020B0502040204020203" pitchFamily="34" charset="0"/>
                <a:ea typeface="Tahoma" pitchFamily="34" charset="0"/>
                <a:cs typeface="Segoe UI Light" panose="020B0502040204020203" pitchFamily="34" charset="0"/>
              </a:rPr>
              <a:t>of cutting-edge facilities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A9A0EF8-46B8-4720-B9F6-40CBF2B8DEAA}"/>
              </a:ext>
            </a:extLst>
          </p:cNvPr>
          <p:cNvSpPr/>
          <p:nvPr/>
        </p:nvSpPr>
        <p:spPr>
          <a:xfrm>
            <a:off x="8003432" y="3636213"/>
            <a:ext cx="328742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>
              <a:buClr>
                <a:srgbClr val="C18D00"/>
              </a:buClr>
            </a:pPr>
            <a:r>
              <a:rPr lang="en-GB" sz="2400" dirty="0">
                <a:solidFill>
                  <a:schemeClr val="bg1"/>
                </a:solidFill>
                <a:latin typeface="Segoe UI Light" panose="020B0502040204020203" pitchFamily="34" charset="0"/>
                <a:ea typeface="Tahoma" pitchFamily="34" charset="0"/>
                <a:cs typeface="Segoe UI Light" panose="020B0502040204020203" pitchFamily="34" charset="0"/>
              </a:rPr>
              <a:t>Pilot plants (6,000 m</a:t>
            </a:r>
            <a:r>
              <a:rPr lang="en-GB" sz="2400" baseline="30000" dirty="0">
                <a:solidFill>
                  <a:schemeClr val="bg1"/>
                </a:solidFill>
                <a:latin typeface="Segoe UI Light" panose="020B0502040204020203" pitchFamily="34" charset="0"/>
                <a:ea typeface="Tahoma" pitchFamily="34" charset="0"/>
                <a:cs typeface="Segoe UI Light" panose="020B0502040204020203" pitchFamily="34" charset="0"/>
              </a:rPr>
              <a:t>2</a:t>
            </a:r>
            <a:r>
              <a:rPr lang="en-GB" sz="2400" dirty="0">
                <a:solidFill>
                  <a:schemeClr val="bg1"/>
                </a:solidFill>
                <a:latin typeface="Segoe UI Light" panose="020B0502040204020203" pitchFamily="34" charset="0"/>
                <a:ea typeface="Tahoma" pitchFamily="34" charset="0"/>
                <a:cs typeface="Segoe UI Light" panose="020B0502040204020203" pitchFamily="34" charset="0"/>
              </a:rPr>
              <a:t>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72C5EC-E015-47ED-A1EB-ADF32D4FC3F5}"/>
              </a:ext>
            </a:extLst>
          </p:cNvPr>
          <p:cNvSpPr/>
          <p:nvPr/>
        </p:nvSpPr>
        <p:spPr>
          <a:xfrm>
            <a:off x="8003432" y="4264417"/>
            <a:ext cx="328742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>
              <a:buClr>
                <a:srgbClr val="C18D00"/>
              </a:buClr>
            </a:pPr>
            <a:r>
              <a:rPr lang="en-GB" sz="2400" dirty="0">
                <a:solidFill>
                  <a:schemeClr val="bg1"/>
                </a:solidFill>
                <a:latin typeface="Segoe UI Light" panose="020B0502040204020203" pitchFamily="34" charset="0"/>
                <a:ea typeface="Tahoma" pitchFamily="34" charset="0"/>
                <a:cs typeface="Segoe UI Light" panose="020B0502040204020203" pitchFamily="34" charset="0"/>
              </a:rPr>
              <a:t>Laboratories (4,500 m</a:t>
            </a:r>
            <a:r>
              <a:rPr lang="en-GB" sz="2400" baseline="30000" dirty="0">
                <a:solidFill>
                  <a:schemeClr val="bg1"/>
                </a:solidFill>
                <a:latin typeface="Segoe UI Light" panose="020B0502040204020203" pitchFamily="34" charset="0"/>
                <a:ea typeface="Tahoma" pitchFamily="34" charset="0"/>
                <a:cs typeface="Segoe UI Light" panose="020B0502040204020203" pitchFamily="34" charset="0"/>
              </a:rPr>
              <a:t>2</a:t>
            </a:r>
            <a:r>
              <a:rPr lang="en-GB" sz="2400" dirty="0">
                <a:solidFill>
                  <a:schemeClr val="bg1"/>
                </a:solidFill>
                <a:latin typeface="Segoe UI Light" panose="020B0502040204020203" pitchFamily="34" charset="0"/>
                <a:ea typeface="Tahoma" pitchFamily="34" charset="0"/>
                <a:cs typeface="Segoe UI Light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415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BA08191-7264-4228-BC78-6C5EDD236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9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74564D1-DF30-45CB-A41A-AEB54D84B11D}"/>
              </a:ext>
            </a:extLst>
          </p:cNvPr>
          <p:cNvSpPr/>
          <p:nvPr/>
        </p:nvSpPr>
        <p:spPr>
          <a:xfrm>
            <a:off x="1249814" y="1235385"/>
            <a:ext cx="8299269" cy="862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Main technical objective: full scale demonstration of the most promising EoL methods for </a:t>
            </a:r>
            <a:r>
              <a:rPr lang="en-US" dirty="0" err="1">
                <a:solidFill>
                  <a:schemeClr val="tx1"/>
                </a:solidFill>
              </a:rPr>
              <a:t>biocomposite</a:t>
            </a:r>
            <a:r>
              <a:rPr lang="en-US" dirty="0">
                <a:solidFill>
                  <a:schemeClr val="tx1"/>
                </a:solidFill>
              </a:rPr>
              <a:t> waste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363301C-14BD-4C4C-8395-8EC398E2F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414" y="293500"/>
            <a:ext cx="907141" cy="60476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53F4BE4-ACFD-4C4E-AA2C-21E8E0BC3349}"/>
              </a:ext>
            </a:extLst>
          </p:cNvPr>
          <p:cNvSpPr/>
          <p:nvPr/>
        </p:nvSpPr>
        <p:spPr>
          <a:xfrm>
            <a:off x="3075152" y="520243"/>
            <a:ext cx="1375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56E8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Objectives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56E8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2BA163D-B891-4F26-935B-5758BBCD6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65" y="82592"/>
            <a:ext cx="2536156" cy="99373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81E8F69-3224-46DC-8645-F9F221F47316}"/>
              </a:ext>
            </a:extLst>
          </p:cNvPr>
          <p:cNvSpPr/>
          <p:nvPr/>
        </p:nvSpPr>
        <p:spPr>
          <a:xfrm>
            <a:off x="1098830" y="1865311"/>
            <a:ext cx="889349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s-ES" sz="16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F48D1AB-305B-4325-87CB-4A7F645B2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468" y="363975"/>
            <a:ext cx="1728308" cy="4320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8137F8-6469-44B2-AC7A-11C256DD2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88" y="2322136"/>
            <a:ext cx="3478491" cy="194795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851AB62-D226-40F2-B8D9-473534A659BD}"/>
              </a:ext>
            </a:extLst>
          </p:cNvPr>
          <p:cNvSpPr txBox="1"/>
          <p:nvPr/>
        </p:nvSpPr>
        <p:spPr>
          <a:xfrm>
            <a:off x="659876" y="4695720"/>
            <a:ext cx="1036528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600" dirty="0"/>
              <a:t>Definition and development of potential recovery solutions for </a:t>
            </a:r>
            <a:r>
              <a:rPr lang="en-US" sz="1600" dirty="0" err="1"/>
              <a:t>biocomposite</a:t>
            </a:r>
            <a:r>
              <a:rPr lang="en-US" sz="1600" dirty="0"/>
              <a:t> waste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600" dirty="0"/>
              <a:t>Testing three EoL selected methods for </a:t>
            </a:r>
            <a:r>
              <a:rPr lang="en-US" sz="1600" dirty="0" err="1"/>
              <a:t>biocomposite</a:t>
            </a:r>
            <a:r>
              <a:rPr lang="en-US" sz="1600" dirty="0"/>
              <a:t> waste at laboratory scale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600" dirty="0"/>
              <a:t>Pilot plant scale demonstration of two EoL selected methods for </a:t>
            </a:r>
            <a:r>
              <a:rPr lang="en-US" sz="1600" dirty="0" err="1"/>
              <a:t>biocomposite</a:t>
            </a:r>
            <a:r>
              <a:rPr lang="en-US" sz="1600" dirty="0"/>
              <a:t> waste </a:t>
            </a:r>
            <a:endParaRPr lang="es-ES" sz="16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9C07A84-65B3-4C24-B03E-5F964197EC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7321" y="2541588"/>
            <a:ext cx="1403708" cy="140370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3724662-DABA-4A7F-9D6F-E3D9C14C03F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96" y="2536866"/>
            <a:ext cx="1481455" cy="14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8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363301C-14BD-4C4C-8395-8EC398E2F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414" y="293500"/>
            <a:ext cx="907141" cy="60476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53F4BE4-ACFD-4C4E-AA2C-21E8E0BC3349}"/>
              </a:ext>
            </a:extLst>
          </p:cNvPr>
          <p:cNvSpPr/>
          <p:nvPr/>
        </p:nvSpPr>
        <p:spPr>
          <a:xfrm>
            <a:off x="3075152" y="520243"/>
            <a:ext cx="6623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56E8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WPs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56E8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1B5CDF1-BACB-4FA1-AF46-AE4C2ED37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65" y="82592"/>
            <a:ext cx="2536156" cy="99373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392326D-35AF-44B9-AB4A-ED43A197F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468" y="363975"/>
            <a:ext cx="1728308" cy="43207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075C838-D2C6-469A-B69F-7231AEF52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81" y="1790471"/>
            <a:ext cx="9426387" cy="396415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5D7BF8C-A3AD-43AB-94E4-B5772CA7B98F}"/>
              </a:ext>
            </a:extLst>
          </p:cNvPr>
          <p:cNvSpPr txBox="1"/>
          <p:nvPr/>
        </p:nvSpPr>
        <p:spPr>
          <a:xfrm>
            <a:off x="2333478" y="208409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WP2: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37AEF7C-38CA-4B21-8077-3B50AE4451E9}"/>
              </a:ext>
            </a:extLst>
          </p:cNvPr>
          <p:cNvSpPr txBox="1"/>
          <p:nvPr/>
        </p:nvSpPr>
        <p:spPr>
          <a:xfrm>
            <a:off x="5306226" y="208409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WP3: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763B2CE-72CB-4101-BFB6-7A73BA2F8150}"/>
              </a:ext>
            </a:extLst>
          </p:cNvPr>
          <p:cNvSpPr txBox="1"/>
          <p:nvPr/>
        </p:nvSpPr>
        <p:spPr>
          <a:xfrm>
            <a:off x="3497287" y="3134013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WP4: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16E185F-8665-4610-A98C-2146026B8559}"/>
              </a:ext>
            </a:extLst>
          </p:cNvPr>
          <p:cNvSpPr txBox="1"/>
          <p:nvPr/>
        </p:nvSpPr>
        <p:spPr>
          <a:xfrm>
            <a:off x="3497287" y="4094354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WP5: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A1903C-E798-419E-B849-6342C020FB9A}"/>
              </a:ext>
            </a:extLst>
          </p:cNvPr>
          <p:cNvSpPr txBox="1"/>
          <p:nvPr/>
        </p:nvSpPr>
        <p:spPr>
          <a:xfrm>
            <a:off x="3497287" y="5088773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WP6: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73D4575-C287-4189-A6F4-951316F6D6A5}"/>
              </a:ext>
            </a:extLst>
          </p:cNvPr>
          <p:cNvSpPr txBox="1"/>
          <p:nvPr/>
        </p:nvSpPr>
        <p:spPr>
          <a:xfrm>
            <a:off x="668145" y="1914813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WP1: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F94DAC-A0F8-4B80-968D-DB48AA5ADE9C}"/>
              </a:ext>
            </a:extLst>
          </p:cNvPr>
          <p:cNvSpPr txBox="1"/>
          <p:nvPr/>
        </p:nvSpPr>
        <p:spPr>
          <a:xfrm>
            <a:off x="8974162" y="1993148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WP7:</a:t>
            </a:r>
          </a:p>
        </p:txBody>
      </p:sp>
    </p:spTree>
    <p:extLst>
      <p:ext uri="{BB962C8B-B14F-4D97-AF65-F5344CB8AC3E}">
        <p14:creationId xmlns:p14="http://schemas.microsoft.com/office/powerpoint/2010/main" val="1716560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363301C-14BD-4C4C-8395-8EC398E2F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414" y="293500"/>
            <a:ext cx="907141" cy="60476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53F4BE4-ACFD-4C4E-AA2C-21E8E0BC3349}"/>
              </a:ext>
            </a:extLst>
          </p:cNvPr>
          <p:cNvSpPr/>
          <p:nvPr/>
        </p:nvSpPr>
        <p:spPr>
          <a:xfrm>
            <a:off x="3075152" y="520243"/>
            <a:ext cx="6623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56E8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WPs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56E8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2BA163D-B891-4F26-935B-5758BBCD6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65" y="82592"/>
            <a:ext cx="2536156" cy="9937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F48D1AB-305B-4325-87CB-4A7F645B2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468" y="363975"/>
            <a:ext cx="1728308" cy="43207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D085D28-1A52-43E2-8946-675A10D99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055" y="1109991"/>
            <a:ext cx="9783540" cy="574437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1683CF9-80C8-4783-A658-F164F39908F0}"/>
              </a:ext>
            </a:extLst>
          </p:cNvPr>
          <p:cNvSpPr/>
          <p:nvPr/>
        </p:nvSpPr>
        <p:spPr>
          <a:xfrm>
            <a:off x="3665377" y="809796"/>
            <a:ext cx="4168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Funnel methodology followed in ELIOT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063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363301C-14BD-4C4C-8395-8EC398E2F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414" y="293500"/>
            <a:ext cx="907141" cy="60476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53F4BE4-ACFD-4C4E-AA2C-21E8E0BC3349}"/>
              </a:ext>
            </a:extLst>
          </p:cNvPr>
          <p:cNvSpPr/>
          <p:nvPr/>
        </p:nvSpPr>
        <p:spPr>
          <a:xfrm>
            <a:off x="3075152" y="520243"/>
            <a:ext cx="6623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56E8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WPs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56E8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2BA163D-B891-4F26-935B-5758BBCD6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65" y="82592"/>
            <a:ext cx="2536156" cy="9937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F48D1AB-305B-4325-87CB-4A7F645B2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468" y="363975"/>
            <a:ext cx="1728308" cy="43207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1683CF9-80C8-4783-A658-F164F39908F0}"/>
              </a:ext>
            </a:extLst>
          </p:cNvPr>
          <p:cNvSpPr/>
          <p:nvPr/>
        </p:nvSpPr>
        <p:spPr>
          <a:xfrm>
            <a:off x="3665377" y="809796"/>
            <a:ext cx="2580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TRLs of ELIOT solutions</a:t>
            </a: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589E5D4-DBAC-4CA3-B3F0-BFD622EE4C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417"/>
          <a:stretch/>
        </p:blipFill>
        <p:spPr>
          <a:xfrm>
            <a:off x="295607" y="1148350"/>
            <a:ext cx="11060068" cy="5304532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2C157B57-89DC-4B4B-AB18-4BB3E3C8BB5F}"/>
              </a:ext>
            </a:extLst>
          </p:cNvPr>
          <p:cNvCxnSpPr/>
          <p:nvPr/>
        </p:nvCxnSpPr>
        <p:spPr>
          <a:xfrm flipH="1">
            <a:off x="7899662" y="4864231"/>
            <a:ext cx="28927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6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8f2ff-fdce-49e3-b513-46510a8b47d9">
      <Terms xmlns="http://schemas.microsoft.com/office/infopath/2007/PartnerControls"/>
    </lcf76f155ced4ddcb4097134ff3c332f>
    <TaxCatchAll xmlns="abd41042-c7c8-4c08-9edf-21bca4ef15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454D89797039744A25AF81369CFFC29" ma:contentTypeVersion="15" ma:contentTypeDescription="Crear nuevo documento." ma:contentTypeScope="" ma:versionID="b4a2f3a4be7c4b92c51cd5ae6d0b5822">
  <xsd:schema xmlns:xsd="http://www.w3.org/2001/XMLSchema" xmlns:xs="http://www.w3.org/2001/XMLSchema" xmlns:p="http://schemas.microsoft.com/office/2006/metadata/properties" xmlns:ns2="cc48f2ff-fdce-49e3-b513-46510a8b47d9" xmlns:ns3="abd41042-c7c8-4c08-9edf-21bca4ef156d" targetNamespace="http://schemas.microsoft.com/office/2006/metadata/properties" ma:root="true" ma:fieldsID="af870b4407baf75e1f2e933dcf647756" ns2:_="" ns3:_="">
    <xsd:import namespace="cc48f2ff-fdce-49e3-b513-46510a8b47d9"/>
    <xsd:import namespace="abd41042-c7c8-4c08-9edf-21bca4ef15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8f2ff-fdce-49e3-b513-46510a8b47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6a36a150-6b0f-415d-91d8-457b6ff5e7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41042-c7c8-4c08-9edf-21bca4ef1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88a1bb-9e4f-4d66-882b-736f950b7300}" ma:internalName="TaxCatchAll" ma:showField="CatchAllData" ma:web="abd41042-c7c8-4c08-9edf-21bca4ef1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FDD582-456A-4ED8-AE37-5E791EAB691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953CBEC-8F9B-400F-B9BC-6CCE8243CF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7AC892-4D0F-44A3-9C57-45DEFFECCE14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1610</TotalTime>
  <Words>455</Words>
  <Application>Microsoft Office PowerPoint</Application>
  <PresentationFormat>Panorámica</PresentationFormat>
  <Paragraphs>82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Arial</vt:lpstr>
      <vt:lpstr>Arial Black</vt:lpstr>
      <vt:lpstr>Calibri</vt:lpstr>
      <vt:lpstr>Segoe Script</vt:lpstr>
      <vt:lpstr>Segoe UI</vt:lpstr>
      <vt:lpstr>Segoe UI Light</vt:lpstr>
      <vt:lpstr>Segoe UI Semibold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Mª Carmen Cobos Serrano</dc:creator>
  <cp:lastModifiedBy>Nora Lardiés Miazza AIMPLAS</cp:lastModifiedBy>
  <cp:revision>90</cp:revision>
  <dcterms:created xsi:type="dcterms:W3CDTF">2017-07-14T10:47:48Z</dcterms:created>
  <dcterms:modified xsi:type="dcterms:W3CDTF">2021-10-04T14:22:13Z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0x010100D454D89797039744A25AF81369CFFC29</vt:lpwstr>
  </property>
  <property fmtid="{D5CDD505-2E9C-101B-9397-08002B2CF9AE}" pid="3" name="MediaServiceImageTags">
    <vt:lpwstr/>
  </property>
</Properties>
</file>