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341" r:id="rId5"/>
    <p:sldId id="2094" r:id="rId6"/>
    <p:sldId id="2084" r:id="rId7"/>
    <p:sldId id="331" r:id="rId8"/>
    <p:sldId id="2087" r:id="rId9"/>
    <p:sldId id="2097" r:id="rId10"/>
    <p:sldId id="2104" r:id="rId11"/>
    <p:sldId id="2092" r:id="rId12"/>
    <p:sldId id="2100" r:id="rId13"/>
    <p:sldId id="2102" r:id="rId14"/>
    <p:sldId id="2101" r:id="rId15"/>
    <p:sldId id="2098" r:id="rId16"/>
    <p:sldId id="2099" r:id="rId17"/>
    <p:sldId id="2069" r:id="rId18"/>
    <p:sldId id="2077" r:id="rId19"/>
    <p:sldId id="2083" r:id="rId20"/>
    <p:sldId id="2080" r:id="rId21"/>
    <p:sldId id="2088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8" userDrawn="1">
          <p15:clr>
            <a:srgbClr val="A4A3A4"/>
          </p15:clr>
        </p15:guide>
        <p15:guide id="2" pos="5155" userDrawn="1">
          <p15:clr>
            <a:srgbClr val="A4A3A4"/>
          </p15:clr>
        </p15:guide>
        <p15:guide id="3" orient="horz" pos="2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B4C"/>
    <a:srgbClr val="0070C0"/>
    <a:srgbClr val="8DD0D9"/>
    <a:srgbClr val="86DBE2"/>
    <a:srgbClr val="3DBBC9"/>
    <a:srgbClr val="0081C3"/>
    <a:srgbClr val="002B4C"/>
    <a:srgbClr val="09548C"/>
    <a:srgbClr val="01A4CD"/>
    <a:srgbClr val="122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F920F5-5BEF-4A55-A146-49634619A8FD}" v="1" dt="2023-05-19T08:03:13.4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90" autoAdjust="0"/>
    <p:restoredTop sz="93557" autoAdjust="0"/>
  </p:normalViewPr>
  <p:slideViewPr>
    <p:cSldViewPr snapToGrid="0" showGuides="1">
      <p:cViewPr varScale="1">
        <p:scale>
          <a:sx n="110" d="100"/>
          <a:sy n="110" d="100"/>
        </p:scale>
        <p:origin x="222" y="108"/>
      </p:cViewPr>
      <p:guideLst>
        <p:guide orient="horz" pos="4088"/>
        <p:guide pos="5155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gio Fita AIMPLAS" userId="3870fb15-c862-4ff8-b6f6-34afbe5094a3" providerId="ADAL" clId="{40FC60AD-7B89-450C-A81A-6623F758EC8A}"/>
    <pc:docChg chg="custSel modSld">
      <pc:chgData name="Sergio Fita AIMPLAS" userId="3870fb15-c862-4ff8-b6f6-34afbe5094a3" providerId="ADAL" clId="{40FC60AD-7B89-450C-A81A-6623F758EC8A}" dt="2023-02-06T08:56:14.927" v="15" actId="20577"/>
      <pc:docMkLst>
        <pc:docMk/>
      </pc:docMkLst>
      <pc:sldChg chg="addSp delSp modSp">
        <pc:chgData name="Sergio Fita AIMPLAS" userId="3870fb15-c862-4ff8-b6f6-34afbe5094a3" providerId="ADAL" clId="{40FC60AD-7B89-450C-A81A-6623F758EC8A}" dt="2023-02-06T08:56:14.927" v="15" actId="20577"/>
        <pc:sldMkLst>
          <pc:docMk/>
          <pc:sldMk cId="2736326959" sldId="331"/>
        </pc:sldMkLst>
        <pc:spChg chg="del">
          <ac:chgData name="Sergio Fita AIMPLAS" userId="3870fb15-c862-4ff8-b6f6-34afbe5094a3" providerId="ADAL" clId="{40FC60AD-7B89-450C-A81A-6623F758EC8A}" dt="2023-02-06T08:54:42.305" v="0" actId="478"/>
          <ac:spMkLst>
            <pc:docMk/>
            <pc:sldMk cId="2736326959" sldId="331"/>
            <ac:spMk id="2" creationId="{CA2EBA02-0B89-4B65-BA6C-BBF5674DFEBC}"/>
          </ac:spMkLst>
        </pc:spChg>
        <pc:spChg chg="del">
          <ac:chgData name="Sergio Fita AIMPLAS" userId="3870fb15-c862-4ff8-b6f6-34afbe5094a3" providerId="ADAL" clId="{40FC60AD-7B89-450C-A81A-6623F758EC8A}" dt="2023-02-06T08:54:47.754" v="2" actId="478"/>
          <ac:spMkLst>
            <pc:docMk/>
            <pc:sldMk cId="2736326959" sldId="331"/>
            <ac:spMk id="3" creationId="{E43E24B7-D7D6-49B5-80B8-9DFE5056E987}"/>
          </ac:spMkLst>
        </pc:spChg>
        <pc:spChg chg="del">
          <ac:chgData name="Sergio Fita AIMPLAS" userId="3870fb15-c862-4ff8-b6f6-34afbe5094a3" providerId="ADAL" clId="{40FC60AD-7B89-450C-A81A-6623F758EC8A}" dt="2023-02-06T08:54:55.602" v="4" actId="478"/>
          <ac:spMkLst>
            <pc:docMk/>
            <pc:sldMk cId="2736326959" sldId="331"/>
            <ac:spMk id="4" creationId="{A3F11A60-CF7A-468A-9CB1-B015123767CA}"/>
          </ac:spMkLst>
        </pc:spChg>
        <pc:spChg chg="add del mod">
          <ac:chgData name="Sergio Fita AIMPLAS" userId="3870fb15-c862-4ff8-b6f6-34afbe5094a3" providerId="ADAL" clId="{40FC60AD-7B89-450C-A81A-6623F758EC8A}" dt="2023-02-06T08:54:45.152" v="1" actId="478"/>
          <ac:spMkLst>
            <pc:docMk/>
            <pc:sldMk cId="2736326959" sldId="331"/>
            <ac:spMk id="6" creationId="{5D7C24F7-150A-46D9-A4F2-B1169939A255}"/>
          </ac:spMkLst>
        </pc:spChg>
        <pc:spChg chg="add del mod">
          <ac:chgData name="Sergio Fita AIMPLAS" userId="3870fb15-c862-4ff8-b6f6-34afbe5094a3" providerId="ADAL" clId="{40FC60AD-7B89-450C-A81A-6623F758EC8A}" dt="2023-02-06T08:54:52.808" v="3" actId="478"/>
          <ac:spMkLst>
            <pc:docMk/>
            <pc:sldMk cId="2736326959" sldId="331"/>
            <ac:spMk id="8" creationId="{4AAF7F38-D7BD-4518-92BF-A4509139B78C}"/>
          </ac:spMkLst>
        </pc:spChg>
        <pc:spChg chg="add del mod">
          <ac:chgData name="Sergio Fita AIMPLAS" userId="3870fb15-c862-4ff8-b6f6-34afbe5094a3" providerId="ADAL" clId="{40FC60AD-7B89-450C-A81A-6623F758EC8A}" dt="2023-02-06T08:54:58.832" v="5" actId="478"/>
          <ac:spMkLst>
            <pc:docMk/>
            <pc:sldMk cId="2736326959" sldId="331"/>
            <ac:spMk id="10" creationId="{2E2E1B9C-1747-4365-AC3C-F794DE67E2FA}"/>
          </ac:spMkLst>
        </pc:spChg>
        <pc:spChg chg="add">
          <ac:chgData name="Sergio Fita AIMPLAS" userId="3870fb15-c862-4ff8-b6f6-34afbe5094a3" providerId="ADAL" clId="{40FC60AD-7B89-450C-A81A-6623F758EC8A}" dt="2023-02-06T08:55:01.564" v="6"/>
          <ac:spMkLst>
            <pc:docMk/>
            <pc:sldMk cId="2736326959" sldId="331"/>
            <ac:spMk id="11" creationId="{FBA5DE54-29E5-4CC2-90CE-DCD74717C996}"/>
          </ac:spMkLst>
        </pc:spChg>
        <pc:spChg chg="add">
          <ac:chgData name="Sergio Fita AIMPLAS" userId="3870fb15-c862-4ff8-b6f6-34afbe5094a3" providerId="ADAL" clId="{40FC60AD-7B89-450C-A81A-6623F758EC8A}" dt="2023-02-06T08:55:01.564" v="6"/>
          <ac:spMkLst>
            <pc:docMk/>
            <pc:sldMk cId="2736326959" sldId="331"/>
            <ac:spMk id="12" creationId="{4A97E568-CF2D-45C6-88EC-93115BFDB565}"/>
          </ac:spMkLst>
        </pc:spChg>
        <pc:spChg chg="add">
          <ac:chgData name="Sergio Fita AIMPLAS" userId="3870fb15-c862-4ff8-b6f6-34afbe5094a3" providerId="ADAL" clId="{40FC60AD-7B89-450C-A81A-6623F758EC8A}" dt="2023-02-06T08:55:01.564" v="6"/>
          <ac:spMkLst>
            <pc:docMk/>
            <pc:sldMk cId="2736326959" sldId="331"/>
            <ac:spMk id="13" creationId="{C70C80BB-0588-41DE-80A4-E398FFEE5193}"/>
          </ac:spMkLst>
        </pc:spChg>
        <pc:spChg chg="add">
          <ac:chgData name="Sergio Fita AIMPLAS" userId="3870fb15-c862-4ff8-b6f6-34afbe5094a3" providerId="ADAL" clId="{40FC60AD-7B89-450C-A81A-6623F758EC8A}" dt="2023-02-06T08:55:01.564" v="6"/>
          <ac:spMkLst>
            <pc:docMk/>
            <pc:sldMk cId="2736326959" sldId="331"/>
            <ac:spMk id="18" creationId="{BA1E7101-87ED-4337-8DE2-50EB5DC027FF}"/>
          </ac:spMkLst>
        </pc:spChg>
        <pc:spChg chg="add">
          <ac:chgData name="Sergio Fita AIMPLAS" userId="3870fb15-c862-4ff8-b6f6-34afbe5094a3" providerId="ADAL" clId="{40FC60AD-7B89-450C-A81A-6623F758EC8A}" dt="2023-02-06T08:55:01.564" v="6"/>
          <ac:spMkLst>
            <pc:docMk/>
            <pc:sldMk cId="2736326959" sldId="331"/>
            <ac:spMk id="21" creationId="{D87054F5-BE52-4100-9FAE-CA0E49DC5C42}"/>
          </ac:spMkLst>
        </pc:spChg>
        <pc:spChg chg="add mod">
          <ac:chgData name="Sergio Fita AIMPLAS" userId="3870fb15-c862-4ff8-b6f6-34afbe5094a3" providerId="ADAL" clId="{40FC60AD-7B89-450C-A81A-6623F758EC8A}" dt="2023-02-06T08:56:14.927" v="15" actId="20577"/>
          <ac:spMkLst>
            <pc:docMk/>
            <pc:sldMk cId="2736326959" sldId="331"/>
            <ac:spMk id="22" creationId="{E0125C29-CD74-4412-A017-942A60D3E545}"/>
          </ac:spMkLst>
        </pc:spChg>
        <pc:picChg chg="add">
          <ac:chgData name="Sergio Fita AIMPLAS" userId="3870fb15-c862-4ff8-b6f6-34afbe5094a3" providerId="ADAL" clId="{40FC60AD-7B89-450C-A81A-6623F758EC8A}" dt="2023-02-06T08:55:01.564" v="6"/>
          <ac:picMkLst>
            <pc:docMk/>
            <pc:sldMk cId="2736326959" sldId="331"/>
            <ac:picMk id="14" creationId="{AE6171EF-28D4-495D-8E5C-6B8D2CDB337B}"/>
          </ac:picMkLst>
        </pc:picChg>
        <pc:picChg chg="add">
          <ac:chgData name="Sergio Fita AIMPLAS" userId="3870fb15-c862-4ff8-b6f6-34afbe5094a3" providerId="ADAL" clId="{40FC60AD-7B89-450C-A81A-6623F758EC8A}" dt="2023-02-06T08:55:01.564" v="6"/>
          <ac:picMkLst>
            <pc:docMk/>
            <pc:sldMk cId="2736326959" sldId="331"/>
            <ac:picMk id="15" creationId="{0D29B1AF-3BFD-4CE5-B73C-17C5206F3F81}"/>
          </ac:picMkLst>
        </pc:picChg>
        <pc:picChg chg="add">
          <ac:chgData name="Sergio Fita AIMPLAS" userId="3870fb15-c862-4ff8-b6f6-34afbe5094a3" providerId="ADAL" clId="{40FC60AD-7B89-450C-A81A-6623F758EC8A}" dt="2023-02-06T08:55:01.564" v="6"/>
          <ac:picMkLst>
            <pc:docMk/>
            <pc:sldMk cId="2736326959" sldId="331"/>
            <ac:picMk id="16" creationId="{46427024-07F8-4B07-85B1-A03B748AFA19}"/>
          </ac:picMkLst>
        </pc:picChg>
        <pc:picChg chg="add">
          <ac:chgData name="Sergio Fita AIMPLAS" userId="3870fb15-c862-4ff8-b6f6-34afbe5094a3" providerId="ADAL" clId="{40FC60AD-7B89-450C-A81A-6623F758EC8A}" dt="2023-02-06T08:55:01.564" v="6"/>
          <ac:picMkLst>
            <pc:docMk/>
            <pc:sldMk cId="2736326959" sldId="331"/>
            <ac:picMk id="17" creationId="{F0DD8368-0B31-4E7C-84B7-0949A0FF0DF2}"/>
          </ac:picMkLst>
        </pc:picChg>
        <pc:picChg chg="add">
          <ac:chgData name="Sergio Fita AIMPLAS" userId="3870fb15-c862-4ff8-b6f6-34afbe5094a3" providerId="ADAL" clId="{40FC60AD-7B89-450C-A81A-6623F758EC8A}" dt="2023-02-06T08:55:01.564" v="6"/>
          <ac:picMkLst>
            <pc:docMk/>
            <pc:sldMk cId="2736326959" sldId="331"/>
            <ac:picMk id="19" creationId="{CEE6AF76-E1B1-49F6-8D47-A861ABB1F565}"/>
          </ac:picMkLst>
        </pc:picChg>
        <pc:picChg chg="add">
          <ac:chgData name="Sergio Fita AIMPLAS" userId="3870fb15-c862-4ff8-b6f6-34afbe5094a3" providerId="ADAL" clId="{40FC60AD-7B89-450C-A81A-6623F758EC8A}" dt="2023-02-06T08:55:01.564" v="6"/>
          <ac:picMkLst>
            <pc:docMk/>
            <pc:sldMk cId="2736326959" sldId="331"/>
            <ac:picMk id="20" creationId="{1CCA63B0-EB15-4E31-805C-9A84E5CCE9D1}"/>
          </ac:picMkLst>
        </pc:picChg>
      </pc:sldChg>
    </pc:docChg>
  </pc:docChgLst>
  <pc:docChgLst>
    <pc:chgData name="Sergio Fita AIMPLAS" userId="3870fb15-c862-4ff8-b6f6-34afbe5094a3" providerId="ADAL" clId="{83F920F5-5BEF-4A55-A146-49634619A8FD}"/>
    <pc:docChg chg="custSel addSld delSld modSld">
      <pc:chgData name="Sergio Fita AIMPLAS" userId="3870fb15-c862-4ff8-b6f6-34afbe5094a3" providerId="ADAL" clId="{83F920F5-5BEF-4A55-A146-49634619A8FD}" dt="2023-05-19T08:04:02.760" v="12" actId="478"/>
      <pc:docMkLst>
        <pc:docMk/>
      </pc:docMkLst>
      <pc:sldChg chg="delSp modSp mod">
        <pc:chgData name="Sergio Fita AIMPLAS" userId="3870fb15-c862-4ff8-b6f6-34afbe5094a3" providerId="ADAL" clId="{83F920F5-5BEF-4A55-A146-49634619A8FD}" dt="2023-05-19T08:04:02.760" v="12" actId="478"/>
        <pc:sldMkLst>
          <pc:docMk/>
          <pc:sldMk cId="2736326959" sldId="331"/>
        </pc:sldMkLst>
        <pc:spChg chg="del mod">
          <ac:chgData name="Sergio Fita AIMPLAS" userId="3870fb15-c862-4ff8-b6f6-34afbe5094a3" providerId="ADAL" clId="{83F920F5-5BEF-4A55-A146-49634619A8FD}" dt="2023-05-19T08:04:02.760" v="12" actId="478"/>
          <ac:spMkLst>
            <pc:docMk/>
            <pc:sldMk cId="2736326959" sldId="331"/>
            <ac:spMk id="18" creationId="{BA1E7101-87ED-4337-8DE2-50EB5DC027FF}"/>
          </ac:spMkLst>
        </pc:spChg>
        <pc:spChg chg="del">
          <ac:chgData name="Sergio Fita AIMPLAS" userId="3870fb15-c862-4ff8-b6f6-34afbe5094a3" providerId="ADAL" clId="{83F920F5-5BEF-4A55-A146-49634619A8FD}" dt="2023-05-19T08:03:37.934" v="5" actId="478"/>
          <ac:spMkLst>
            <pc:docMk/>
            <pc:sldMk cId="2736326959" sldId="331"/>
            <ac:spMk id="21" creationId="{D87054F5-BE52-4100-9FAE-CA0E49DC5C42}"/>
          </ac:spMkLst>
        </pc:spChg>
        <pc:picChg chg="mod">
          <ac:chgData name="Sergio Fita AIMPLAS" userId="3870fb15-c862-4ff8-b6f6-34afbe5094a3" providerId="ADAL" clId="{83F920F5-5BEF-4A55-A146-49634619A8FD}" dt="2023-05-19T08:03:58.234" v="9" actId="1076"/>
          <ac:picMkLst>
            <pc:docMk/>
            <pc:sldMk cId="2736326959" sldId="331"/>
            <ac:picMk id="14" creationId="{AE6171EF-28D4-495D-8E5C-6B8D2CDB337B}"/>
          </ac:picMkLst>
        </pc:picChg>
        <pc:picChg chg="del">
          <ac:chgData name="Sergio Fita AIMPLAS" userId="3870fb15-c862-4ff8-b6f6-34afbe5094a3" providerId="ADAL" clId="{83F920F5-5BEF-4A55-A146-49634619A8FD}" dt="2023-05-19T08:03:55.891" v="8" actId="478"/>
          <ac:picMkLst>
            <pc:docMk/>
            <pc:sldMk cId="2736326959" sldId="331"/>
            <ac:picMk id="15" creationId="{0D29B1AF-3BFD-4CE5-B73C-17C5206F3F81}"/>
          </ac:picMkLst>
        </pc:picChg>
        <pc:picChg chg="del">
          <ac:chgData name="Sergio Fita AIMPLAS" userId="3870fb15-c862-4ff8-b6f6-34afbe5094a3" providerId="ADAL" clId="{83F920F5-5BEF-4A55-A146-49634619A8FD}" dt="2023-05-19T08:03:34.401" v="4" actId="478"/>
          <ac:picMkLst>
            <pc:docMk/>
            <pc:sldMk cId="2736326959" sldId="331"/>
            <ac:picMk id="16" creationId="{46427024-07F8-4B07-85B1-A03B748AFA19}"/>
          </ac:picMkLst>
        </pc:picChg>
        <pc:picChg chg="del">
          <ac:chgData name="Sergio Fita AIMPLAS" userId="3870fb15-c862-4ff8-b6f6-34afbe5094a3" providerId="ADAL" clId="{83F920F5-5BEF-4A55-A146-49634619A8FD}" dt="2023-05-19T08:04:00.385" v="10" actId="478"/>
          <ac:picMkLst>
            <pc:docMk/>
            <pc:sldMk cId="2736326959" sldId="331"/>
            <ac:picMk id="17" creationId="{F0DD8368-0B31-4E7C-84B7-0949A0FF0DF2}"/>
          </ac:picMkLst>
        </pc:picChg>
        <pc:picChg chg="del">
          <ac:chgData name="Sergio Fita AIMPLAS" userId="3870fb15-c862-4ff8-b6f6-34afbe5094a3" providerId="ADAL" clId="{83F920F5-5BEF-4A55-A146-49634619A8FD}" dt="2023-05-19T08:03:43.671" v="6" actId="478"/>
          <ac:picMkLst>
            <pc:docMk/>
            <pc:sldMk cId="2736326959" sldId="331"/>
            <ac:picMk id="19" creationId="{CEE6AF76-E1B1-49F6-8D47-A861ABB1F565}"/>
          </ac:picMkLst>
        </pc:picChg>
        <pc:picChg chg="del">
          <ac:chgData name="Sergio Fita AIMPLAS" userId="3870fb15-c862-4ff8-b6f6-34afbe5094a3" providerId="ADAL" clId="{83F920F5-5BEF-4A55-A146-49634619A8FD}" dt="2023-05-19T08:03:44.404" v="7" actId="478"/>
          <ac:picMkLst>
            <pc:docMk/>
            <pc:sldMk cId="2736326959" sldId="331"/>
            <ac:picMk id="20" creationId="{1CCA63B0-EB15-4E31-805C-9A84E5CCE9D1}"/>
          </ac:picMkLst>
        </pc:picChg>
      </pc:sldChg>
      <pc:sldChg chg="add del">
        <pc:chgData name="Sergio Fita AIMPLAS" userId="3870fb15-c862-4ff8-b6f6-34afbe5094a3" providerId="ADAL" clId="{83F920F5-5BEF-4A55-A146-49634619A8FD}" dt="2023-05-19T08:03:17.302" v="3" actId="47"/>
        <pc:sldMkLst>
          <pc:docMk/>
          <pc:sldMk cId="2298162620" sldId="2093"/>
        </pc:sldMkLst>
      </pc:sldChg>
      <pc:sldChg chg="add del">
        <pc:chgData name="Sergio Fita AIMPLAS" userId="3870fb15-c862-4ff8-b6f6-34afbe5094a3" providerId="ADAL" clId="{83F920F5-5BEF-4A55-A146-49634619A8FD}" dt="2023-05-19T08:03:13.445" v="2"/>
        <pc:sldMkLst>
          <pc:docMk/>
          <pc:sldMk cId="1432208133" sldId="2098"/>
        </pc:sldMkLst>
      </pc:sldChg>
      <pc:sldChg chg="add del">
        <pc:chgData name="Sergio Fita AIMPLAS" userId="3870fb15-c862-4ff8-b6f6-34afbe5094a3" providerId="ADAL" clId="{83F920F5-5BEF-4A55-A146-49634619A8FD}" dt="2023-05-19T08:03:13.445" v="2"/>
        <pc:sldMkLst>
          <pc:docMk/>
          <pc:sldMk cId="492598315" sldId="2099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2T09:05:08.7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1 24575,'-1'0'0,"-1"1"0,1-1 0,0 1 0,-1 0 0,1-1 0,0 1 0,-1 0 0,1 0 0,0 0 0,0 0 0,0 0 0,0 0 0,0 0 0,0 1 0,0-1 0,0 0 0,1 1 0,-1-1 0,0 0 0,1 1 0,-1-1 0,1 1 0,-1-1 0,1 1 0,0-1 0,-1 1 0,1 2 0,-6 50 0,6-48 0,-1 6 0,1 0 0,0 0 0,0 0 0,1 0 0,4 16 0,-3-21 0,0-1 0,0 0 0,1 1 0,0-1 0,0 0 0,0 0 0,1-1 0,0 1 0,0-1 0,0 0 0,6 5 0,3 3 0,-1 0 0,0 1 0,-1 1 0,-1 0 0,0 0 0,11 23 0,-19-34 0,0 0 0,0 0 0,-1 1 0,1-1 0,-1 0 0,0 1 0,0-1 0,0 1 0,0-1 0,-1 1 0,0 0 0,0-1 0,0 1 0,0-1 0,-1 1 0,0-1 0,0 1 0,0-1 0,0 1 0,-1-1 0,1 0 0,-1 1 0,0-1 0,0 0 0,-1 0 0,1-1 0,-1 1 0,0-1 0,0 1 0,-6 4 0,0 0 0,0-1 0,0 1 0,1 0 0,0 0 0,0 1 0,-9 13 0,15-19 0,0 1 0,0 0 0,1-1 0,-1 1 0,1 0 0,0 0 0,0 0 0,0 0 0,1 0 0,-1 0 0,1 0 0,0 0 0,0 0 0,0 0 0,0 0 0,1 0 0,0 0 0,0 0 0,0 0 0,2 5 0,28 59-104,-21-49 142,-1 1 0,-1-1 0,0 1 0,-2 1 0,7 30 0,-12-46-84,-1-1 1,1 0 0,-1 1 0,0-1 0,0 0 0,-1 0 0,1 1 0,-1-1 0,0 0-1,0 0 1,-1 0 0,1 0 0,-1 0 0,1 0 0,-1 0 0,0 0 0,-1-1 0,1 1 0,-1-1-1,1 0 1,-1 1 0,0-1 0,0-1 0,0 1 0,-1 0 0,1-1 0,-1 0 0,1 1-1,-1-1 1,0-1 0,1 1 0,-8 1 0,-10 4-6781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2T09:05:08.7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1 24575,'-1'0'0,"-1"1"0,1-1 0,0 1 0,-1 0 0,1-1 0,0 1 0,-1 0 0,1 0 0,0 0 0,0 0 0,0 0 0,0 0 0,0 0 0,0 1 0,0-1 0,0 0 0,1 1 0,-1-1 0,0 0 0,1 1 0,-1-1 0,1 1 0,-1-1 0,1 1 0,0-1 0,-1 1 0,1 2 0,-6 50 0,6-48 0,-1 6 0,1 0 0,0 0 0,0 0 0,1 0 0,4 16 0,-3-21 0,0-1 0,0 0 0,1 1 0,0-1 0,0 0 0,0 0 0,1-1 0,0 1 0,0-1 0,0 0 0,6 5 0,3 3 0,-1 0 0,0 1 0,-1 1 0,-1 0 0,0 0 0,11 23 0,-19-34 0,0 0 0,0 0 0,-1 1 0,1-1 0,-1 0 0,0 1 0,0-1 0,0 1 0,0-1 0,-1 1 0,0 0 0,0-1 0,0 1 0,0-1 0,-1 1 0,0-1 0,0 1 0,0-1 0,0 1 0,-1-1 0,1 0 0,-1 1 0,0-1 0,0 0 0,-1 0 0,1-1 0,-1 1 0,0-1 0,0 1 0,-6 4 0,0 0 0,0-1 0,0 1 0,1 0 0,0 0 0,0 1 0,-9 13 0,15-19 0,0 1 0,0 0 0,1-1 0,-1 1 0,1 0 0,0 0 0,0 0 0,0 0 0,1 0 0,-1 0 0,1 0 0,0 0 0,0 0 0,0 0 0,0 0 0,1 0 0,0 0 0,0 0 0,0 0 0,2 5 0,28 59-104,-21-49 142,-1 1 0,-1-1 0,0 1 0,-2 1 0,7 30 0,-12-46-84,0-1 1,-1 0 0,0 1 0,0-1 0,0 0 0,-1 0 0,1 1 0,-1-1 0,0 0-1,0 0 1,-1 0 0,1 0 0,-1 0 0,1 0 0,-1 0 0,0 0 0,-1-1 0,1 1 0,-1-1-1,1 0 1,-1 1 0,0-1 0,0-1 0,0 1 0,-1 0 0,1-1 0,-1 0 0,1 1-1,-1-1 1,0-1 0,1 1 0,-8 1 0,-10 4-6781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2T09:05:08.7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1 24575,'-1'0'0,"-1"1"0,1-1 0,0 1 0,-1 0 0,1-1 0,0 1 0,-1 0 0,1 0 0,0 0 0,0 0 0,0 0 0,0 0 0,0 0 0,0 1 0,0-1 0,0 0 0,1 1 0,-1-1 0,0 0 0,1 1 0,-1-1 0,1 1 0,-1-1 0,1 1 0,0-1 0,-1 1 0,1 2 0,-6 50 0,6-48 0,-1 6 0,1 0 0,0 0 0,0 0 0,1 0 0,4 16 0,-3-21 0,0-1 0,0 0 0,1 1 0,0-1 0,0 0 0,0 0 0,1-1 0,0 1 0,0-1 0,0 0 0,6 5 0,3 3 0,-1 0 0,0 1 0,-1 1 0,-1 0 0,0 0 0,11 23 0,-19-34 0,0 0 0,0 0 0,-1 1 0,1-1 0,-1 0 0,0 1 0,0-1 0,0 1 0,0-1 0,-1 1 0,0 0 0,0-1 0,0 1 0,0-1 0,-1 1 0,0-1 0,0 1 0,0-1 0,0 1 0,-1-1 0,1 0 0,-1 1 0,0-1 0,0 0 0,-1 0 0,1-1 0,-1 1 0,0-1 0,0 1 0,-6 4 0,0 0 0,0-1 0,0 1 0,1 0 0,0 0 0,0 1 0,-9 13 0,15-19 0,0 1 0,0 0 0,1-1 0,-1 1 0,1 0 0,0 0 0,0 0 0,0 0 0,1 0 0,-1 0 0,1 0 0,0 0 0,0 0 0,0 0 0,0 0 0,1 0 0,0 0 0,0 0 0,0 0 0,2 5 0,28 59-104,-21-49 142,-1 1 0,-1-1 0,0 1 0,-2 1 0,7 30 0,-12-46-84,-1-1 1,1 0 0,-1 1 0,0-1 0,0 0 0,-1 0 0,1 1 0,-1-1 0,0 0-1,0 0 1,-1 0 0,1 0 0,-1 0 0,1 0 0,-1 0 0,0 0 0,-1-1 0,1 1 0,-1-1-1,1 0 1,-1 1 0,0-1 0,0-1 0,0 1 0,-1 0 0,1-1 0,-1 0 0,1 1-1,-1-1 1,0-1 0,1 1 0,-8 1 0,-10 4-6781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2T09:05:08.7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1 24575,'-1'0'0,"-1"1"0,1-1 0,0 1 0,-1 0 0,1-1 0,0 1 0,-1 0 0,1 0 0,0 0 0,0 0 0,0 0 0,0 0 0,0 0 0,0 1 0,0-1 0,0 0 0,1 1 0,-1-1 0,0 0 0,1 1 0,-1-1 0,1 1 0,-1-1 0,1 1 0,0-1 0,-1 1 0,1 2 0,-6 50 0,6-48 0,-1 6 0,1 0 0,0 0 0,0 0 0,1 0 0,4 16 0,-3-21 0,0-1 0,0 0 0,1 1 0,0-1 0,0 0 0,0 0 0,1-1 0,0 1 0,0-1 0,0 0 0,6 5 0,3 3 0,-1 0 0,0 1 0,-1 1 0,-1 0 0,0 0 0,11 23 0,-19-34 0,0 0 0,0 0 0,-1 1 0,1-1 0,-1 0 0,0 1 0,0-1 0,0 1 0,0-1 0,-1 1 0,0 0 0,0-1 0,0 1 0,0-1 0,-1 1 0,0-1 0,0 1 0,0-1 0,0 1 0,-1-1 0,1 0 0,-1 1 0,0-1 0,0 0 0,-1 0 0,1-1 0,-1 1 0,0-1 0,0 1 0,-6 4 0,0 0 0,0-1 0,0 1 0,1 0 0,0 0 0,0 1 0,-9 13 0,15-19 0,0 1 0,0 0 0,1-1 0,-1 1 0,1 0 0,0 0 0,0 0 0,0 0 0,1 0 0,-1 0 0,1 0 0,0 0 0,0 0 0,0 0 0,0 0 0,1 0 0,0 0 0,0 0 0,0 0 0,2 5 0,28 59-104,-21-49 142,-1 1 0,-1-1 0,0 1 0,-2 1 0,7 30 0,-12-46-84,0-1 1,-1 0 0,0 1 0,0-1 0,0 0 0,-1 0 0,1 1 0,-1-1 0,0 0-1,0 0 1,-1 0 0,1 0 0,-1 0 0,1 0 0,-1 0 0,0 0 0,-1-1 0,1 1 0,-1-1-1,1 0 1,-1 1 0,0-1 0,0-1 0,0 1 0,-1 0 0,1-1 0,-1 0 0,1 1-1,-1-1 1,0-1 0,1 1 0,-8 1 0,-10 4-6781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2T09:05:08.7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1 24575,'-1'0'0,"-1"1"0,1-1 0,0 1 0,-1 0 0,1-1 0,0 1 0,-1 0 0,1 0 0,0 0 0,0 0 0,0 0 0,0 0 0,0 0 0,0 1 0,0-1 0,0 0 0,1 1 0,-1-1 0,0 0 0,1 1 0,-1-1 0,1 1 0,-1-1 0,1 1 0,0-1 0,-1 1 0,1 2 0,-6 50 0,6-48 0,-1 6 0,1 0 0,0 0 0,0 0 0,1 0 0,4 16 0,-3-21 0,0-1 0,0 0 0,1 1 0,0-1 0,0 0 0,0 0 0,1-1 0,0 1 0,0-1 0,0 0 0,6 5 0,3 3 0,-1 0 0,0 1 0,-1 1 0,-1 0 0,0 0 0,11 23 0,-19-34 0,0 0 0,0 0 0,-1 1 0,1-1 0,-1 0 0,0 1 0,0-1 0,0 1 0,0-1 0,-1 1 0,0 0 0,0-1 0,0 1 0,0-1 0,-1 1 0,0-1 0,0 1 0,0-1 0,0 1 0,-1-1 0,1 0 0,-1 1 0,0-1 0,0 0 0,-1 0 0,1-1 0,-1 1 0,0-1 0,0 1 0,-6 4 0,0 0 0,0-1 0,0 1 0,1 0 0,0 0 0,0 1 0,-9 13 0,15-19 0,0 1 0,0 0 0,1-1 0,-1 1 0,1 0 0,0 0 0,0 0 0,0 0 0,1 0 0,-1 0 0,1 0 0,0 0 0,0 0 0,0 0 0,0 0 0,1 0 0,0 0 0,0 0 0,0 0 0,2 5 0,28 59-104,-21-49 142,-1 1 0,-1-1 0,0 1 0,-2 1 0,7 30 0,-12-46-84,0-1 1,-1 0 0,0 1 0,0-1 0,0 0 0,-1 0 0,1 1 0,-1-1 0,0 0-1,0 0 1,-1 0 0,1 0 0,-1 0 0,1 0 0,-1 0 0,0 0 0,-1-1 0,1 1 0,-1-1-1,1 0 1,-1 1 0,0-1 0,0-1 0,0 1 0,-1 0 0,1-1 0,-1 0 0,1 1-1,-1-1 1,0-1 0,1 1 0,-8 1 0,-10 4-6781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2T09:05:08.7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1 24575,'-1'0'0,"-1"1"0,1-1 0,0 1 0,-1 0 0,1-1 0,0 1 0,-1 0 0,1 0 0,0 0 0,0 0 0,0 0 0,0 0 0,0 0 0,0 1 0,0-1 0,0 0 0,1 1 0,-1-1 0,0 0 0,1 1 0,-1-1 0,1 1 0,-1-1 0,1 1 0,0-1 0,-1 1 0,1 2 0,-6 50 0,6-48 0,-1 6 0,1 0 0,0 0 0,0 0 0,1 0 0,4 16 0,-3-21 0,0-1 0,0 0 0,1 1 0,0-1 0,0 0 0,0 0 0,1-1 0,0 1 0,0-1 0,0 0 0,6 5 0,3 3 0,-1 0 0,0 1 0,-1 1 0,-1 0 0,0 0 0,11 23 0,-19-34 0,0 0 0,0 0 0,-1 1 0,1-1 0,-1 0 0,0 1 0,0-1 0,0 1 0,0-1 0,-1 1 0,0 0 0,0-1 0,0 1 0,0-1 0,-1 1 0,0-1 0,0 1 0,0-1 0,0 1 0,-1-1 0,1 0 0,-1 1 0,0-1 0,0 0 0,-1 0 0,1-1 0,-1 1 0,0-1 0,0 1 0,-6 4 0,0 0 0,0-1 0,0 1 0,1 0 0,0 0 0,0 1 0,-9 13 0,15-19 0,0 1 0,0 0 0,1-1 0,-1 1 0,1 0 0,0 0 0,0 0 0,0 0 0,1 0 0,-1 0 0,1 0 0,0 0 0,0 0 0,0 0 0,0 0 0,1 0 0,0 0 0,0 0 0,0 0 0,2 5 0,28 59-104,-21-49 142,-1 1 0,-1-1 0,0 1 0,-2 1 0,7 30 0,-12-46-84,0-1 1,-1 0 0,0 1 0,0-1 0,0 0 0,-1 0 0,1 1 0,-1-1 0,0 0-1,0 0 1,-1 0 0,1 0 0,-1 0 0,1 0 0,-1 0 0,0 0 0,-1-1 0,1 1 0,-1-1-1,1 0 1,-1 1 0,0-1 0,0-1 0,0 1 0,-1 0 0,1-1 0,-1 0 0,1 1-1,-1-1 1,0-1 0,1 1 0,-8 1 0,-10 4-6781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BCFB2-F6E4-4BA2-B58E-E761AD2DC382}" type="datetimeFigureOut">
              <a:rPr lang="es-ES" smtClean="0"/>
              <a:t>19/05/2023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829A-F7F2-423B-B6A8-DC5CC24848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523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Que os sugiere esta foto?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034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9265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6574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2501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C18D00"/>
              </a:buClr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Trabajamos con más de 20 procesos de transformación:</a:t>
            </a:r>
          </a:p>
          <a:p>
            <a:pPr algn="ctr">
              <a:buClr>
                <a:srgbClr val="C18D00"/>
              </a:buClr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más de 5.000 m</a:t>
            </a:r>
            <a:r>
              <a:rPr lang="es-E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plantas piloto a su disposición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1734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lo tanto, la envergadura de estos sectores puede perfectamente absorber la cantidad de palas eólicas que se van a desmantelar en los próximos años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F1FCA-D388-46FA-97E0-CC585EBA902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04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lo tanto, la envergadura de estos sectores puede perfectamente absorber la cantidad de palas eólicas que se van a desmantelar en los próximos años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F1FCA-D388-46FA-97E0-CC585EBA902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6092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3944938" algn="l"/>
                <a:tab pos="5557838" algn="l"/>
              </a:tabLst>
            </a:pPr>
            <a:r>
              <a:rPr lang="es-ES" sz="1200" dirty="0">
                <a:latin typeface="+mj-lt"/>
                <a:ea typeface="Source Sans Pro" panose="020B0503030403020204" pitchFamily="34" charset="0"/>
              </a:rPr>
              <a:t>¿Sabéis lo que es el reciclado químico?</a:t>
            </a:r>
            <a:endParaRPr lang="es-ES" sz="1200" dirty="0">
              <a:latin typeface="+mj-lt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680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900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¿Qué os sugiere este título de proyecto? No tiene nada que ver… Se trata de reciclar FV para otro sector, yo vengo de Valencia y allí es un sector muy extendido…</a:t>
            </a:r>
          </a:p>
          <a:p>
            <a:r>
              <a:rPr lang="es-ES" sz="1200" dirty="0">
                <a:solidFill>
                  <a:schemeClr val="bg1"/>
                </a:solidFill>
                <a:sym typeface="Wingdings" panose="05000000000000000000" pitchFamily="2" charset="2"/>
              </a:rPr>
              <a:t> España es </a:t>
            </a:r>
            <a:r>
              <a:rPr lang="es-ES" sz="1200" dirty="0">
                <a:solidFill>
                  <a:schemeClr val="bg1"/>
                </a:solidFill>
              </a:rPr>
              <a:t>5º productor mundial de cerámica (530 millones de m</a:t>
            </a:r>
            <a:r>
              <a:rPr lang="es-ES" sz="1200" baseline="30000" dirty="0">
                <a:solidFill>
                  <a:schemeClr val="bg1"/>
                </a:solidFill>
              </a:rPr>
              <a:t>2</a:t>
            </a:r>
            <a:r>
              <a:rPr lang="es-ES" sz="1200" dirty="0">
                <a:solidFill>
                  <a:schemeClr val="bg1"/>
                </a:solidFill>
              </a:rPr>
              <a:t>)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1FCA-D388-46FA-97E0-CC585EBA902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246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¿Sabéis que son los biocomposites?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1FCA-D388-46FA-97E0-CC585EBA902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86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50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F61DF-D1DC-4C87-B301-667F7B766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7784" y="1849254"/>
            <a:ext cx="9144000" cy="144655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0070C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775ED6-D32C-496A-976D-351EE8395C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17784" y="3533629"/>
            <a:ext cx="9144000" cy="389214"/>
          </a:xfrm>
          <a:solidFill>
            <a:srgbClr val="00206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algn="ctr"/>
            <a:r>
              <a:rPr lang="es-ES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Nombre Apellido · Área / Dpto. AIMPLAS</a:t>
            </a:r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1C40AF4E-472F-472C-94D6-987EEB8D53B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17783" y="4177275"/>
            <a:ext cx="9144001" cy="38893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tuemail@aimplas.es · 01 JUNIO 2018</a:t>
            </a:r>
          </a:p>
        </p:txBody>
      </p:sp>
    </p:spTree>
    <p:extLst>
      <p:ext uri="{BB962C8B-B14F-4D97-AF65-F5344CB8AC3E}">
        <p14:creationId xmlns:p14="http://schemas.microsoft.com/office/powerpoint/2010/main" val="51988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243C08-FC27-4CCF-A638-7B91E7A2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5437"/>
            <a:ext cx="10515600" cy="1325563"/>
          </a:xfrm>
        </p:spPr>
        <p:txBody>
          <a:bodyPr>
            <a:normAutofit/>
          </a:bodyPr>
          <a:lstStyle>
            <a:lvl1pPr algn="ctr">
              <a:defRPr sz="3200">
                <a:solidFill>
                  <a:srgbClr val="042B4C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Marcador de gráfico 3">
            <a:extLst>
              <a:ext uri="{FF2B5EF4-FFF2-40B4-BE49-F238E27FC236}">
                <a16:creationId xmlns:a16="http://schemas.microsoft.com/office/drawing/2014/main" id="{EC2EF0B1-6E3D-4BCE-BC33-B8B3D5A1BF6F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661319" y="1764284"/>
            <a:ext cx="8869362" cy="4170363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6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243C08-FC27-4CCF-A638-7B91E7A2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5437"/>
            <a:ext cx="10515600" cy="1325563"/>
          </a:xfrm>
        </p:spPr>
        <p:txBody>
          <a:bodyPr>
            <a:normAutofit/>
          </a:bodyPr>
          <a:lstStyle>
            <a:lvl1pPr algn="ctr">
              <a:defRPr sz="3200">
                <a:solidFill>
                  <a:srgbClr val="042B4C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5" name="Marcador de tabla 4">
            <a:extLst>
              <a:ext uri="{FF2B5EF4-FFF2-40B4-BE49-F238E27FC236}">
                <a16:creationId xmlns:a16="http://schemas.microsoft.com/office/drawing/2014/main" id="{D04339E1-AC07-498E-9713-6D32CDE966AB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865376" y="1901000"/>
            <a:ext cx="8311896" cy="3768280"/>
          </a:xfrm>
        </p:spPr>
        <p:txBody>
          <a:bodyPr/>
          <a:lstStyle/>
          <a:p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254147D-DB64-45A0-B3E5-735206DE15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77896" y="5760720"/>
            <a:ext cx="5824664" cy="366712"/>
          </a:xfrm>
        </p:spPr>
        <p:txBody>
          <a:bodyPr>
            <a:noAutofit/>
          </a:bodyPr>
          <a:lstStyle>
            <a:lvl1pPr marL="0" indent="0" algn="ctr">
              <a:buNone/>
              <a:defRPr sz="1400" i="1">
                <a:solidFill>
                  <a:srgbClr val="0070C0"/>
                </a:solidFill>
              </a:defRPr>
            </a:lvl1pPr>
            <a:lvl2pPr marL="457200" indent="0" algn="ctr">
              <a:buNone/>
              <a:defRPr sz="1800" i="1">
                <a:solidFill>
                  <a:srgbClr val="0070C0"/>
                </a:solidFill>
              </a:defRPr>
            </a:lvl2pPr>
            <a:lvl3pPr marL="914400" indent="0" algn="ctr">
              <a:buNone/>
              <a:defRPr sz="1600" i="1">
                <a:solidFill>
                  <a:srgbClr val="0070C0"/>
                </a:solidFill>
              </a:defRPr>
            </a:lvl3pPr>
            <a:lvl4pPr marL="1371600" indent="0" algn="ctr">
              <a:buNone/>
              <a:defRPr sz="1400" i="1">
                <a:solidFill>
                  <a:srgbClr val="0070C0"/>
                </a:solidFill>
              </a:defRPr>
            </a:lvl4pPr>
            <a:lvl5pPr marL="1828800" indent="0" algn="ctr">
              <a:buNone/>
              <a:defRPr sz="1400" i="1">
                <a:solidFill>
                  <a:srgbClr val="0070C0"/>
                </a:solidFill>
              </a:defRPr>
            </a:lvl5pPr>
          </a:lstStyle>
          <a:p>
            <a:pPr lvl="0"/>
            <a:r>
              <a:rPr lang="es-ES" dirty="0"/>
              <a:t>Fuente de la tabla</a:t>
            </a:r>
          </a:p>
        </p:txBody>
      </p:sp>
    </p:spTree>
    <p:extLst>
      <p:ext uri="{BB962C8B-B14F-4D97-AF65-F5344CB8AC3E}">
        <p14:creationId xmlns:p14="http://schemas.microsoft.com/office/powerpoint/2010/main" val="2678571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3 CuadroTexto">
            <a:extLst>
              <a:ext uri="{FF2B5EF4-FFF2-40B4-BE49-F238E27FC236}">
                <a16:creationId xmlns:a16="http://schemas.microsoft.com/office/drawing/2014/main" id="{4DB9E080-6EC5-488D-ADC2-F903F52E3EFF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DD14876-75B0-4F0D-84BC-000555529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</p:spTree>
    <p:extLst>
      <p:ext uri="{BB962C8B-B14F-4D97-AF65-F5344CB8AC3E}">
        <p14:creationId xmlns:p14="http://schemas.microsoft.com/office/powerpoint/2010/main" val="3200203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3 CuadroTexto">
            <a:extLst>
              <a:ext uri="{FF2B5EF4-FFF2-40B4-BE49-F238E27FC236}">
                <a16:creationId xmlns:a16="http://schemas.microsoft.com/office/drawing/2014/main" id="{4DB9E080-6EC5-488D-ADC2-F903F52E3EFF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DD14876-75B0-4F0D-84BC-000555529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  <p:sp>
        <p:nvSpPr>
          <p:cNvPr id="5" name="Marcador de gráfico 4">
            <a:extLst>
              <a:ext uri="{FF2B5EF4-FFF2-40B4-BE49-F238E27FC236}">
                <a16:creationId xmlns:a16="http://schemas.microsoft.com/office/drawing/2014/main" id="{C0EAEE40-C3D6-4303-B5FA-29A86445CBC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140395" y="1161002"/>
            <a:ext cx="7762875" cy="4479925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0355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3 CuadroTexto">
            <a:extLst>
              <a:ext uri="{FF2B5EF4-FFF2-40B4-BE49-F238E27FC236}">
                <a16:creationId xmlns:a16="http://schemas.microsoft.com/office/drawing/2014/main" id="{4DB9E080-6EC5-488D-ADC2-F903F52E3EFF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DD14876-75B0-4F0D-84BC-000555529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  <p:sp>
        <p:nvSpPr>
          <p:cNvPr id="6" name="Marcador de tabla 5">
            <a:extLst>
              <a:ext uri="{FF2B5EF4-FFF2-40B4-BE49-F238E27FC236}">
                <a16:creationId xmlns:a16="http://schemas.microsoft.com/office/drawing/2014/main" id="{1DBE07F9-3412-4A22-A507-4E50F2A62257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847850" y="1536700"/>
            <a:ext cx="8174038" cy="415925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357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909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EA3ACB-C32C-494C-830D-FC4B9639B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50A770-490C-408E-BDA0-034EEB96F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B94143-F6E6-46B8-AD05-B9F8FE3F5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C21B83-E630-4BD9-8CBF-6DF031FB44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19/05/2023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E07DB6-2E18-4B9E-AE12-28D0B07F6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E31D64-D0BA-4DA3-8E50-30383C674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3911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si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C0D90D-6FBD-4B73-B7B4-152F81941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77000" y="0"/>
            <a:ext cx="5715000" cy="6476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DE86AD-EC45-4FDC-99F1-8DF103E9D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25600"/>
            <a:ext cx="5027612" cy="32385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16946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BDCDD7-F17D-4933-AEEB-E254EF53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C0D90D-6FBD-4B73-B7B4-152F81941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DE86AD-EC45-4FDC-99F1-8DF103E9D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33501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con título_1_bloque_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C0D90D-6FBD-4B73-B7B4-152F81941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76464" y="559403"/>
            <a:ext cx="5103812" cy="59234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DE86AD-EC45-4FDC-99F1-8DF103E9D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7688" y="1403044"/>
            <a:ext cx="5903912" cy="405191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8" name="13 CuadroTexto">
            <a:extLst>
              <a:ext uri="{FF2B5EF4-FFF2-40B4-BE49-F238E27FC236}">
                <a16:creationId xmlns:a16="http://schemas.microsoft.com/office/drawing/2014/main" id="{8A723C6A-E2EF-4B42-A4ED-F6D549EA79C8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3725AEF-F8B1-4AC5-B7DA-9BF738FB5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</p:spTree>
    <p:extLst>
      <p:ext uri="{BB962C8B-B14F-4D97-AF65-F5344CB8AC3E}">
        <p14:creationId xmlns:p14="http://schemas.microsoft.com/office/powerpoint/2010/main" val="120197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_índice_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EEB64E8-3839-486C-B0EC-BD233488C9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9500" y="972894"/>
            <a:ext cx="6807200" cy="4630737"/>
          </a:xfrm>
        </p:spPr>
        <p:txBody>
          <a:bodyPr>
            <a:normAutofit/>
          </a:bodyPr>
          <a:lstStyle>
            <a:lvl1pPr marL="0" indent="0">
              <a:spcAft>
                <a:spcPts val="600"/>
              </a:spcAft>
              <a:buNone/>
              <a:defRPr sz="2000" b="1">
                <a:latin typeface="+mn-lt"/>
              </a:defRPr>
            </a:lvl1pPr>
            <a:lvl2pPr marL="457200" indent="0">
              <a:spcAft>
                <a:spcPts val="600"/>
              </a:spcAft>
              <a:buNone/>
              <a:defRPr sz="2000"/>
            </a:lvl2pPr>
            <a:lvl3pPr marL="914400" indent="0">
              <a:spcAft>
                <a:spcPts val="600"/>
              </a:spcAft>
              <a:buNone/>
              <a:defRPr sz="2000"/>
            </a:lvl3pPr>
            <a:lvl4pPr marL="1371600" indent="0">
              <a:spcAft>
                <a:spcPts val="600"/>
              </a:spcAft>
              <a:buNone/>
              <a:defRPr sz="2000"/>
            </a:lvl4pPr>
            <a:lvl5pPr marL="1828800" indent="0">
              <a:spcAft>
                <a:spcPts val="600"/>
              </a:spcAft>
              <a:buNone/>
              <a:defRPr sz="2000"/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_tradnl" dirty="0"/>
              <a:t>S</a:t>
            </a:r>
            <a:r>
              <a:rPr lang="es-ES" dirty="0" err="1"/>
              <a:t>egundo</a:t>
            </a:r>
            <a:r>
              <a:rPr lang="es-ES" dirty="0"/>
              <a:t>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8E92E4F-C678-4DDF-8AB2-CC0E8671E992}"/>
              </a:ext>
            </a:extLst>
          </p:cNvPr>
          <p:cNvSpPr/>
          <p:nvPr userDrawn="1"/>
        </p:nvSpPr>
        <p:spPr>
          <a:xfrm>
            <a:off x="1" y="-101600"/>
            <a:ext cx="4141350" cy="6600536"/>
          </a:xfrm>
          <a:prstGeom prst="rect">
            <a:avLst/>
          </a:prstGeom>
          <a:solidFill>
            <a:srgbClr val="0070C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ADC0C77-7BD5-451E-9170-2C04B20075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597" y="1924951"/>
            <a:ext cx="3933753" cy="409342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ED7A791-820F-4B3A-9C64-0B6B6D0CC133}"/>
              </a:ext>
            </a:extLst>
          </p:cNvPr>
          <p:cNvSpPr txBox="1"/>
          <p:nvPr userDrawn="1"/>
        </p:nvSpPr>
        <p:spPr>
          <a:xfrm>
            <a:off x="406400" y="1996418"/>
            <a:ext cx="262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dirty="0">
                <a:solidFill>
                  <a:schemeClr val="bg1"/>
                </a:solidFill>
                <a:latin typeface="+mj-lt"/>
              </a:rPr>
              <a:t>Índice</a:t>
            </a:r>
            <a:endParaRPr lang="es-E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5560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n con título_texto_2_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C0D90D-6FBD-4B73-B7B4-152F81941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559403"/>
            <a:ext cx="12180276" cy="21017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DE86AD-EC45-4FDC-99F1-8DF103E9D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220" y="3341077"/>
            <a:ext cx="10601934" cy="2684585"/>
          </a:xfrm>
        </p:spPr>
        <p:txBody>
          <a:bodyPr numCol="2">
            <a:normAutofit/>
          </a:bodyPr>
          <a:lstStyle>
            <a:lvl1pPr marL="0" indent="0">
              <a:lnSpc>
                <a:spcPct val="114000"/>
              </a:lnSpc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8" name="13 CuadroTexto">
            <a:extLst>
              <a:ext uri="{FF2B5EF4-FFF2-40B4-BE49-F238E27FC236}">
                <a16:creationId xmlns:a16="http://schemas.microsoft.com/office/drawing/2014/main" id="{8A723C6A-E2EF-4B42-A4ED-F6D549EA79C8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3725AEF-F8B1-4AC5-B7DA-9BF738FB5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</p:spTree>
    <p:extLst>
      <p:ext uri="{BB962C8B-B14F-4D97-AF65-F5344CB8AC3E}">
        <p14:creationId xmlns:p14="http://schemas.microsoft.com/office/powerpoint/2010/main" val="793096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nes con título_texto_4_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C0D90D-6FBD-4B73-B7B4-152F81941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559402"/>
            <a:ext cx="3038856" cy="1799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DE86AD-EC45-4FDC-99F1-8DF103E9DAB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2220" y="2943926"/>
            <a:ext cx="10601934" cy="3068867"/>
          </a:xfrm>
        </p:spPr>
        <p:txBody>
          <a:bodyPr numCol="4" spcCol="180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DD0D9"/>
              </a:buClr>
              <a:buSzTx/>
              <a:buFont typeface="Tahoma" panose="020B0604030504040204" pitchFamily="34" charset="0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Texto en 4 columnas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DD0D9"/>
              </a:buClr>
              <a:buSzTx/>
              <a:buFont typeface="Tahoma" panose="020B0604030504040204" pitchFamily="34" charset="0"/>
              <a:buNone/>
              <a:tabLst/>
              <a:defRPr/>
            </a:pPr>
            <a:r>
              <a:rPr lang="es-ES" dirty="0"/>
              <a:t>Editar los estilos de texto del patrón</a:t>
            </a:r>
          </a:p>
          <a:p>
            <a:pPr lvl="0"/>
            <a:endParaRPr lang="es-ES" dirty="0"/>
          </a:p>
        </p:txBody>
      </p:sp>
      <p:sp>
        <p:nvSpPr>
          <p:cNvPr id="8" name="13 CuadroTexto">
            <a:extLst>
              <a:ext uri="{FF2B5EF4-FFF2-40B4-BE49-F238E27FC236}">
                <a16:creationId xmlns:a16="http://schemas.microsoft.com/office/drawing/2014/main" id="{8A723C6A-E2EF-4B42-A4ED-F6D549EA79C8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3725AEF-F8B1-4AC5-B7DA-9BF738FB5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  <p:sp>
        <p:nvSpPr>
          <p:cNvPr id="6" name="Marcador de posición de imagen 2">
            <a:extLst>
              <a:ext uri="{FF2B5EF4-FFF2-40B4-BE49-F238E27FC236}">
                <a16:creationId xmlns:a16="http://schemas.microsoft.com/office/drawing/2014/main" id="{88CCE650-A1D2-4C23-8B3E-CA719B8F7AD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057144" y="559402"/>
            <a:ext cx="3038856" cy="1799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11" name="Marcador de posición de imagen 2">
            <a:extLst>
              <a:ext uri="{FF2B5EF4-FFF2-40B4-BE49-F238E27FC236}">
                <a16:creationId xmlns:a16="http://schemas.microsoft.com/office/drawing/2014/main" id="{28ABDB5B-3E59-430B-BB10-0778D350B1F8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114288" y="559402"/>
            <a:ext cx="3038856" cy="1799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id="{2314E541-96A0-48D1-A872-2D3EAB63156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9171432" y="559402"/>
            <a:ext cx="3038856" cy="1799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6682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C0D90D-6FBD-4B73-B7B4-152F81941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74" y="559403"/>
            <a:ext cx="5103812" cy="59234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DE86AD-EC45-4FDC-99F1-8DF103E9D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30933" y="1072844"/>
            <a:ext cx="5844319" cy="4692956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8" name="13 CuadroTexto">
            <a:extLst>
              <a:ext uri="{FF2B5EF4-FFF2-40B4-BE49-F238E27FC236}">
                <a16:creationId xmlns:a16="http://schemas.microsoft.com/office/drawing/2014/main" id="{8A723C6A-E2EF-4B42-A4ED-F6D549EA79C8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3725AEF-F8B1-4AC5-B7DA-9BF738FB5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</p:spTree>
    <p:extLst>
      <p:ext uri="{BB962C8B-B14F-4D97-AF65-F5344CB8AC3E}">
        <p14:creationId xmlns:p14="http://schemas.microsoft.com/office/powerpoint/2010/main" val="579851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Imagénes con título y bloqu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C0D90D-6FBD-4B73-B7B4-152F81941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7914" y="550259"/>
            <a:ext cx="5103812" cy="30067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DE86AD-EC45-4FDC-99F1-8DF103E9D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30933" y="1072844"/>
            <a:ext cx="5844319" cy="4692956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8" name="13 CuadroTexto">
            <a:extLst>
              <a:ext uri="{FF2B5EF4-FFF2-40B4-BE49-F238E27FC236}">
                <a16:creationId xmlns:a16="http://schemas.microsoft.com/office/drawing/2014/main" id="{8A723C6A-E2EF-4B42-A4ED-F6D549EA79C8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3725AEF-F8B1-4AC5-B7DA-9BF738FB5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  <p:sp>
        <p:nvSpPr>
          <p:cNvPr id="6" name="Marcador de posición de imagen 2">
            <a:extLst>
              <a:ext uri="{FF2B5EF4-FFF2-40B4-BE49-F238E27FC236}">
                <a16:creationId xmlns:a16="http://schemas.microsoft.com/office/drawing/2014/main" id="{82EAFBD3-3E8D-418C-BCA8-5C8B4A81BBA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3489960"/>
            <a:ext cx="5103812" cy="30067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9502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E1644-8C86-40F2-BB24-FACE417DA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586E3A-4EB0-4C39-AECF-D1AF3D656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Clr>
                <a:srgbClr val="8DD0D9"/>
              </a:buClr>
              <a:buFont typeface="Tahoma" panose="020B0604030504040204" pitchFamily="34" charset="0"/>
              <a:buChar char="∙"/>
              <a:defRPr/>
            </a:lvl1pPr>
            <a:lvl2pPr marL="800100" indent="-342900">
              <a:buClr>
                <a:srgbClr val="8DD0D9"/>
              </a:buClr>
              <a:buFont typeface="Tahoma" panose="020B0604030504040204" pitchFamily="34" charset="0"/>
              <a:buChar char="∙"/>
              <a:defRPr/>
            </a:lvl2pPr>
            <a:lvl3pPr marL="1257300" indent="-342900">
              <a:buClr>
                <a:srgbClr val="8DD0D9"/>
              </a:buClr>
              <a:buFont typeface="Tahoma" panose="020B0604030504040204" pitchFamily="34" charset="0"/>
              <a:buChar char="∙"/>
              <a:defRPr/>
            </a:lvl3pPr>
            <a:lvl4pPr marL="1657350" indent="-285750">
              <a:buClr>
                <a:srgbClr val="8DD0D9"/>
              </a:buClr>
              <a:buFont typeface="Tahoma" panose="020B0604030504040204" pitchFamily="34" charset="0"/>
              <a:buChar char="∙"/>
              <a:defRPr/>
            </a:lvl4pPr>
            <a:lvl5pPr marL="2114550" indent="-285750">
              <a:buClr>
                <a:srgbClr val="8DD0D9"/>
              </a:buClr>
              <a:buFont typeface="Tahoma" panose="020B0604030504040204" pitchFamily="34" charset="0"/>
              <a:buChar char="∙"/>
              <a:defRPr/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97312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586E3A-4EB0-4C39-AECF-D1AF3D656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08" y="1427040"/>
            <a:ext cx="10515600" cy="4351338"/>
          </a:xfrm>
        </p:spPr>
        <p:txBody>
          <a:bodyPr/>
          <a:lstStyle>
            <a:lvl1pPr marL="228600" indent="-228600">
              <a:lnSpc>
                <a:spcPct val="114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/>
            </a:lvl1pPr>
            <a:lvl2pPr marL="685800" indent="-228600">
              <a:lnSpc>
                <a:spcPct val="114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/>
            </a:lvl2pPr>
            <a:lvl3pPr marL="1143000" indent="-228600">
              <a:lnSpc>
                <a:spcPct val="114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/>
            </a:lvl3pPr>
            <a:lvl4pPr marL="1600200" indent="-228600">
              <a:lnSpc>
                <a:spcPct val="114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/>
            </a:lvl4pPr>
            <a:lvl5pPr marL="2057400" indent="-228600">
              <a:lnSpc>
                <a:spcPct val="114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/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13 CuadroTexto">
            <a:extLst>
              <a:ext uri="{FF2B5EF4-FFF2-40B4-BE49-F238E27FC236}">
                <a16:creationId xmlns:a16="http://schemas.microsoft.com/office/drawing/2014/main" id="{BA9B8561-1CBF-4248-BADD-AB80D0C45553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206AA11-AE2A-4CA6-8D07-E15484771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</p:spTree>
    <p:extLst>
      <p:ext uri="{BB962C8B-B14F-4D97-AF65-F5344CB8AC3E}">
        <p14:creationId xmlns:p14="http://schemas.microsoft.com/office/powerpoint/2010/main" val="3693411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586E3A-4EB0-4C39-AECF-D1AF3D656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08" y="1427040"/>
            <a:ext cx="10515600" cy="4351338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 sz="2400"/>
            </a:lvl1pPr>
            <a:lvl2pPr marL="685800" indent="-228600">
              <a:lnSpc>
                <a:spcPct val="100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 sz="2400"/>
            </a:lvl2pPr>
            <a:lvl3pPr marL="1143000" indent="-228600">
              <a:lnSpc>
                <a:spcPct val="100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 sz="2400"/>
            </a:lvl3pPr>
            <a:lvl4pPr marL="1600200" indent="-228600">
              <a:lnSpc>
                <a:spcPct val="100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 sz="2400"/>
            </a:lvl4pPr>
            <a:lvl5pPr marL="2057400" indent="-228600">
              <a:lnSpc>
                <a:spcPct val="100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 sz="2400"/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68445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parador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4674692-4FBE-4F6B-98F7-10BF7BE27DC2}"/>
              </a:ext>
            </a:extLst>
          </p:cNvPr>
          <p:cNvSpPr/>
          <p:nvPr userDrawn="1"/>
        </p:nvSpPr>
        <p:spPr>
          <a:xfrm>
            <a:off x="-39435" y="-27106"/>
            <a:ext cx="12250118" cy="6528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5623811-9568-4B04-B2F4-F12BB74C5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881" y="2625968"/>
            <a:ext cx="7878396" cy="1901337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7144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17A6F-2535-4663-84A7-DBD3660BB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C259D5-0148-4F22-B9C2-EBE234C0B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D56DF9-FC87-4D9E-9A8E-9B53DC5CC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60219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C259D5-0148-4F22-B9C2-EBE234C0B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D56DF9-FC87-4D9E-9A8E-9B53DC5CC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13 CuadroTexto">
            <a:extLst>
              <a:ext uri="{FF2B5EF4-FFF2-40B4-BE49-F238E27FC236}">
                <a16:creationId xmlns:a16="http://schemas.microsoft.com/office/drawing/2014/main" id="{52662F9A-14E0-49C5-8F30-14E3AAB1BBF9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0FA52D3-E753-4CFB-8A04-1004FCC3F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</p:spTree>
    <p:extLst>
      <p:ext uri="{BB962C8B-B14F-4D97-AF65-F5344CB8AC3E}">
        <p14:creationId xmlns:p14="http://schemas.microsoft.com/office/powerpoint/2010/main" val="1718777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243C08-FC27-4CCF-A638-7B91E7A29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076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72E3BCA-421F-4407-9356-EC51B0040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99CA78-7A9B-494F-A4D3-3024FB3C9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4226593-7A26-455B-982D-BD5239F329EE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002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AD2D0FA-316A-4982-A913-F1F1E4C32E4A}"/>
              </a:ext>
            </a:extLst>
          </p:cNvPr>
          <p:cNvSpPr/>
          <p:nvPr userDrawn="1"/>
        </p:nvSpPr>
        <p:spPr>
          <a:xfrm>
            <a:off x="11552802" y="6492875"/>
            <a:ext cx="639198" cy="363600"/>
          </a:xfrm>
          <a:prstGeom prst="rect">
            <a:avLst/>
          </a:prstGeom>
          <a:solidFill>
            <a:srgbClr val="56C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0CFC75-CE4C-4D70-ACB6-E773D5B97EE0}"/>
              </a:ext>
            </a:extLst>
          </p:cNvPr>
          <p:cNvSpPr txBox="1">
            <a:spLocks/>
          </p:cNvSpPr>
          <p:nvPr userDrawn="1"/>
        </p:nvSpPr>
        <p:spPr>
          <a:xfrm>
            <a:off x="11552802" y="6492875"/>
            <a:ext cx="448828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4FEF01-3C97-4AFF-A707-DB7003437931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0" name="Imagen 9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2C99F2F8-AA69-474B-A8C0-BA328D4B736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84" y="6559245"/>
            <a:ext cx="1260000" cy="22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7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0" r:id="rId3"/>
    <p:sldLayoutId id="2147483660" r:id="rId4"/>
    <p:sldLayoutId id="2147483668" r:id="rId5"/>
    <p:sldLayoutId id="2147483666" r:id="rId6"/>
    <p:sldLayoutId id="2147483652" r:id="rId7"/>
    <p:sldLayoutId id="2147483661" r:id="rId8"/>
    <p:sldLayoutId id="2147483654" r:id="rId9"/>
    <p:sldLayoutId id="2147483672" r:id="rId10"/>
    <p:sldLayoutId id="2147483675" r:id="rId11"/>
    <p:sldLayoutId id="2147483662" r:id="rId12"/>
    <p:sldLayoutId id="2147483673" r:id="rId13"/>
    <p:sldLayoutId id="2147483674" r:id="rId14"/>
    <p:sldLayoutId id="2147483655" r:id="rId15"/>
    <p:sldLayoutId id="2147483656" r:id="rId16"/>
    <p:sldLayoutId id="2147483657" r:id="rId17"/>
    <p:sldLayoutId id="2147483669" r:id="rId18"/>
    <p:sldLayoutId id="2147483663" r:id="rId19"/>
    <p:sldLayoutId id="2147483665" r:id="rId20"/>
    <p:sldLayoutId id="2147483671" r:id="rId21"/>
    <p:sldLayoutId id="2147483664" r:id="rId22"/>
    <p:sldLayoutId id="214748367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0C0"/>
          </a:solidFill>
          <a:latin typeface="Segoe UI Light" panose="020B0502040204020203" pitchFamily="34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8DD0D9"/>
        </a:buClr>
        <a:buFont typeface="Tahoma" panose="020B0604030504040204" pitchFamily="34" charset="0"/>
        <a:buChar char="∙"/>
        <a:defRPr sz="2800" kern="1200">
          <a:solidFill>
            <a:srgbClr val="042B4C"/>
          </a:solidFill>
          <a:latin typeface="+mj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8DD0D9"/>
        </a:buClr>
        <a:buFont typeface="Tahoma" panose="020B0604030504040204" pitchFamily="34" charset="0"/>
        <a:buChar char="∙"/>
        <a:defRPr sz="2400" kern="1200">
          <a:solidFill>
            <a:srgbClr val="042B4C"/>
          </a:solidFill>
          <a:latin typeface="+mj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8DD0D9"/>
        </a:buClr>
        <a:buFont typeface="Tahoma" panose="020B0604030504040204" pitchFamily="34" charset="0"/>
        <a:buChar char="∙"/>
        <a:defRPr sz="2000" kern="1200">
          <a:solidFill>
            <a:srgbClr val="042B4C"/>
          </a:solidFill>
          <a:latin typeface="+mj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8DD0D9"/>
        </a:buClr>
        <a:buFont typeface="Tahoma" panose="020B0604030504040204" pitchFamily="34" charset="0"/>
        <a:buChar char="∙"/>
        <a:defRPr sz="1800" kern="1200">
          <a:solidFill>
            <a:srgbClr val="042B4C"/>
          </a:solidFill>
          <a:latin typeface="+mj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8DD0D9"/>
        </a:buClr>
        <a:buFont typeface="Tahoma" panose="020B0604030504040204" pitchFamily="34" charset="0"/>
        <a:buChar char="∙"/>
        <a:defRPr sz="1800" kern="1200">
          <a:solidFill>
            <a:srgbClr val="042B4C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.png"/><Relationship Id="rId18" Type="http://schemas.openxmlformats.org/officeDocument/2006/relationships/image" Target="../media/image80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customXml" Target="../ink/ink1.xml"/><Relationship Id="rId17" Type="http://schemas.openxmlformats.org/officeDocument/2006/relationships/customXml" Target="../ink/ink5.xml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4.xml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customXml" Target="../ink/ink3.xml"/><Relationship Id="rId10" Type="http://schemas.openxmlformats.org/officeDocument/2006/relationships/image" Target="../media/image17.png"/><Relationship Id="rId19" Type="http://schemas.openxmlformats.org/officeDocument/2006/relationships/customXml" Target="../ink/ink6.xml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customXml" Target="../ink/ink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jpg"/><Relationship Id="rId3" Type="http://schemas.openxmlformats.org/officeDocument/2006/relationships/image" Target="../media/image26.jpe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5.png"/><Relationship Id="rId16" Type="http://schemas.openxmlformats.org/officeDocument/2006/relationships/image" Target="../media/image38.jp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0.jp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jpe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094B55F-F911-45D7-AE7E-ADD7833D26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t="14484" r="18185" b="13343"/>
          <a:stretch/>
        </p:blipFill>
        <p:spPr>
          <a:xfrm>
            <a:off x="0" y="0"/>
            <a:ext cx="12192000" cy="692943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81A09ED-E434-472A-9208-E422DEB770F9}"/>
              </a:ext>
            </a:extLst>
          </p:cNvPr>
          <p:cNvSpPr/>
          <p:nvPr/>
        </p:nvSpPr>
        <p:spPr>
          <a:xfrm>
            <a:off x="0" y="-4762"/>
            <a:ext cx="12191998" cy="6929437"/>
          </a:xfrm>
          <a:prstGeom prst="rect">
            <a:avLst/>
          </a:prstGeom>
          <a:solidFill>
            <a:srgbClr val="0070C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442C509-A186-4690-BDA1-FE355153FF48}"/>
              </a:ext>
            </a:extLst>
          </p:cNvPr>
          <p:cNvSpPr/>
          <p:nvPr/>
        </p:nvSpPr>
        <p:spPr>
          <a:xfrm>
            <a:off x="4404300" y="3426174"/>
            <a:ext cx="4124489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s-ES" sz="3200" dirty="0" err="1">
                <a:solidFill>
                  <a:schemeClr val="bg1"/>
                </a:solidFill>
                <a:latin typeface="Segoe UI Light" panose="020B0502040204020203" pitchFamily="34" charset="0"/>
                <a:ea typeface="Open Sans Extrabold" panose="020B0906030804020204" pitchFamily="34" charset="0"/>
                <a:cs typeface="Segoe UI Light" panose="020B0502040204020203" pitchFamily="34" charset="0"/>
              </a:rPr>
              <a:t>Excellence</a:t>
            </a:r>
            <a:r>
              <a:rPr lang="es-ES" sz="3200" dirty="0">
                <a:solidFill>
                  <a:schemeClr val="bg1"/>
                </a:solidFill>
                <a:latin typeface="Segoe UI Light" panose="020B0502040204020203" pitchFamily="34" charset="0"/>
                <a:ea typeface="Open Sans Extrabold" panose="020B0906030804020204" pitchFamily="34" charset="0"/>
                <a:cs typeface="Segoe UI Light" panose="020B0502040204020203" pitchFamily="34" charset="0"/>
              </a:rPr>
              <a:t> in </a:t>
            </a:r>
            <a:r>
              <a:rPr lang="es-ES" sz="3200" dirty="0" err="1">
                <a:solidFill>
                  <a:schemeClr val="bg1"/>
                </a:solidFill>
                <a:latin typeface="Segoe UI Light" panose="020B0502040204020203" pitchFamily="34" charset="0"/>
                <a:ea typeface="Open Sans Extrabold" panose="020B0906030804020204" pitchFamily="34" charset="0"/>
                <a:cs typeface="Segoe UI Light" panose="020B0502040204020203" pitchFamily="34" charset="0"/>
              </a:rPr>
              <a:t>plastics</a:t>
            </a:r>
            <a:endParaRPr lang="es-ES" sz="3200" dirty="0">
              <a:solidFill>
                <a:schemeClr val="bg1"/>
              </a:solidFill>
              <a:latin typeface="Segoe UI Light" panose="020B0502040204020203" pitchFamily="34" charset="0"/>
              <a:ea typeface="Open Sans Extrabold" panose="020B090603080402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14" name="Imagen 13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7F2A261D-9306-407E-B646-E441617A8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40" y="2318145"/>
            <a:ext cx="5550949" cy="9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97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C6EEEBE-C47B-457E-A4BF-9180E513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87" y="-28872"/>
            <a:ext cx="12224243" cy="584776"/>
          </a:xfrm>
        </p:spPr>
        <p:txBody>
          <a:bodyPr/>
          <a:lstStyle/>
          <a:p>
            <a:r>
              <a:rPr lang="es-ES" dirty="0"/>
              <a:t>PYROLYSIS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E74DAB4-1E4D-8E63-549F-82513E876AFB}"/>
              </a:ext>
            </a:extLst>
          </p:cNvPr>
          <p:cNvGrpSpPr/>
          <p:nvPr/>
        </p:nvGrpSpPr>
        <p:grpSpPr>
          <a:xfrm>
            <a:off x="713559" y="1347247"/>
            <a:ext cx="11478441" cy="3934906"/>
            <a:chOff x="259276" y="1281216"/>
            <a:chExt cx="11478441" cy="3934906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E2DF94CE-9320-94E0-BB8D-DA4E79319B46}"/>
                </a:ext>
              </a:extLst>
            </p:cNvPr>
            <p:cNvGrpSpPr/>
            <p:nvPr/>
          </p:nvGrpSpPr>
          <p:grpSpPr>
            <a:xfrm>
              <a:off x="259276" y="1281216"/>
              <a:ext cx="11478441" cy="3934906"/>
              <a:chOff x="259276" y="1281216"/>
              <a:chExt cx="11478441" cy="3934906"/>
            </a:xfrm>
          </p:grpSpPr>
          <p:grpSp>
            <p:nvGrpSpPr>
              <p:cNvPr id="17" name="Grupo 16">
                <a:extLst>
                  <a:ext uri="{FF2B5EF4-FFF2-40B4-BE49-F238E27FC236}">
                    <a16:creationId xmlns:a16="http://schemas.microsoft.com/office/drawing/2014/main" id="{BBC46733-7F77-D9C2-4C17-7EA565540151}"/>
                  </a:ext>
                </a:extLst>
              </p:cNvPr>
              <p:cNvGrpSpPr/>
              <p:nvPr/>
            </p:nvGrpSpPr>
            <p:grpSpPr>
              <a:xfrm>
                <a:off x="259276" y="1852972"/>
                <a:ext cx="2006103" cy="3323997"/>
                <a:chOff x="700459" y="1110233"/>
                <a:chExt cx="2498990" cy="3999307"/>
              </a:xfrm>
            </p:grpSpPr>
            <p:pic>
              <p:nvPicPr>
                <p:cNvPr id="59" name="Picture 2" descr="Energía eólica png imágenes | PNGWing">
                  <a:extLst>
                    <a:ext uri="{FF2B5EF4-FFF2-40B4-BE49-F238E27FC236}">
                      <a16:creationId xmlns:a16="http://schemas.microsoft.com/office/drawing/2014/main" id="{96BDC846-0993-8087-C5EA-00EC0527A6E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4455" b="96952" l="5000" r="94674">
                              <a14:foregroundMark x1="5000" y1="16413" x2="15217" y2="25909"/>
                              <a14:foregroundMark x1="39783" y1="30950" x2="43913" y2="37866"/>
                              <a14:foregroundMark x1="63370" y1="12544" x2="68261" y2="17233"/>
                              <a14:foregroundMark x1="76848" y1="91911" x2="76848" y2="91911"/>
                              <a14:foregroundMark x1="77500" y1="95428" x2="77500" y2="95428"/>
                              <a14:foregroundMark x1="83370" y1="15944" x2="87717" y2="13365"/>
                              <a14:foregroundMark x1="94674" y1="8089" x2="94348" y2="8675"/>
                              <a14:foregroundMark x1="53261" y1="4572" x2="57500" y2="8089"/>
                              <a14:foregroundMark x1="84022" y1="96952" x2="84022" y2="96952"/>
                              <a14:foregroundMark x1="63478" y1="37866" x2="63478" y2="3786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3378" y="2968768"/>
                  <a:ext cx="2074626" cy="19236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4" descr="Avión, Vuelo, Fondo De Escritorio imagen png - imagen transparente descarga  gratuita">
                  <a:extLst>
                    <a:ext uri="{FF2B5EF4-FFF2-40B4-BE49-F238E27FC236}">
                      <a16:creationId xmlns:a16="http://schemas.microsoft.com/office/drawing/2014/main" id="{8DE222F9-A7A6-E00D-3EB8-6FEF87A0E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4583" b="90000" l="3000" r="98222">
                              <a14:foregroundMark x1="3222" y1="46250" x2="11444" y2="47292"/>
                              <a14:foregroundMark x1="19778" y1="35833" x2="26444" y2="35000"/>
                              <a14:foregroundMark x1="26444" y1="35000" x2="26444" y2="35000"/>
                              <a14:foregroundMark x1="26778" y1="35000" x2="28444" y2="42708"/>
                              <a14:foregroundMark x1="26222" y1="39167" x2="27667" y2="44792"/>
                              <a14:foregroundMark x1="29889" y1="40833" x2="30222" y2="42708"/>
                              <a14:foregroundMark x1="27333" y1="31250" x2="27333" y2="31250"/>
                              <a14:foregroundMark x1="81111" y1="9167" x2="87556" y2="7708"/>
                              <a14:foregroundMark x1="87556" y1="7708" x2="93111" y2="11042"/>
                              <a14:foregroundMark x1="93111" y1="11042" x2="91333" y2="22500"/>
                              <a14:foregroundMark x1="91333" y1="22500" x2="89333" y2="25417"/>
                              <a14:foregroundMark x1="66222" y1="25000" x2="45000" y2="44792"/>
                              <a14:foregroundMark x1="45000" y1="44792" x2="44111" y2="46250"/>
                              <a14:foregroundMark x1="95222" y1="10417" x2="94111" y2="22083"/>
                              <a14:foregroundMark x1="94111" y1="22083" x2="93667" y2="22500"/>
                              <a14:foregroundMark x1="98444" y1="13750" x2="94667" y2="8125"/>
                              <a14:foregroundMark x1="96667" y1="9375" x2="94778" y2="7292"/>
                              <a14:foregroundMark x1="90222" y1="4583" x2="94000" y2="6875"/>
                              <a14:foregroundMark x1="29889" y1="66250" x2="31000" y2="67917"/>
                              <a14:foregroundMark x1="28889" y1="65208" x2="30444" y2="67917"/>
                              <a14:foregroundMark x1="83333" y1="43958" x2="83333" y2="43958"/>
                              <a14:foregroundMark x1="47222" y1="42083" x2="50444" y2="39583"/>
                              <a14:backgroundMark x1="30444" y1="39583" x2="30444" y2="39583"/>
                              <a14:backgroundMark x1="94111" y1="2292" x2="97222" y2="270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3050" y="1524586"/>
                  <a:ext cx="2371678" cy="12648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1" name="Rectángulo 60">
                  <a:extLst>
                    <a:ext uri="{FF2B5EF4-FFF2-40B4-BE49-F238E27FC236}">
                      <a16:creationId xmlns:a16="http://schemas.microsoft.com/office/drawing/2014/main" id="{C9B420B0-2ABD-8537-44AD-EC41CA8904D3}"/>
                    </a:ext>
                  </a:extLst>
                </p:cNvPr>
                <p:cNvSpPr/>
                <p:nvPr/>
              </p:nvSpPr>
              <p:spPr>
                <a:xfrm>
                  <a:off x="700459" y="1110233"/>
                  <a:ext cx="2498990" cy="399930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8" name="Grupo 17">
                <a:extLst>
                  <a:ext uri="{FF2B5EF4-FFF2-40B4-BE49-F238E27FC236}">
                    <a16:creationId xmlns:a16="http://schemas.microsoft.com/office/drawing/2014/main" id="{4DA5D8AF-4DA3-523A-68F4-3C5433A2620F}"/>
                  </a:ext>
                </a:extLst>
              </p:cNvPr>
              <p:cNvGrpSpPr/>
              <p:nvPr/>
            </p:nvGrpSpPr>
            <p:grpSpPr>
              <a:xfrm>
                <a:off x="2637248" y="1281216"/>
                <a:ext cx="9100469" cy="3934906"/>
                <a:chOff x="2637248" y="1346314"/>
                <a:chExt cx="9100469" cy="3934906"/>
              </a:xfrm>
            </p:grpSpPr>
            <p:pic>
              <p:nvPicPr>
                <p:cNvPr id="20" name="Imagen 19">
                  <a:extLst>
                    <a:ext uri="{FF2B5EF4-FFF2-40B4-BE49-F238E27FC236}">
                      <a16:creationId xmlns:a16="http://schemas.microsoft.com/office/drawing/2014/main" id="{98BF947F-E1AD-247B-BDFC-144528787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527677" y="4365934"/>
                  <a:ext cx="1210040" cy="915286"/>
                </a:xfrm>
                <a:prstGeom prst="rect">
                  <a:avLst/>
                </a:prstGeom>
              </p:spPr>
            </p:pic>
            <p:sp>
              <p:nvSpPr>
                <p:cNvPr id="21" name="CuadroTexto 20">
                  <a:extLst>
                    <a:ext uri="{FF2B5EF4-FFF2-40B4-BE49-F238E27FC236}">
                      <a16:creationId xmlns:a16="http://schemas.microsoft.com/office/drawing/2014/main" id="{47B20DB3-0908-FEBD-B31B-EE2B62E60451}"/>
                    </a:ext>
                  </a:extLst>
                </p:cNvPr>
                <p:cNvSpPr txBox="1"/>
                <p:nvPr/>
              </p:nvSpPr>
              <p:spPr>
                <a:xfrm>
                  <a:off x="5621051" y="3929889"/>
                  <a:ext cx="1666957" cy="307777"/>
                </a:xfrm>
                <a:prstGeom prst="rect">
                  <a:avLst/>
                </a:prstGeom>
                <a:solidFill>
                  <a:srgbClr val="EFD511"/>
                </a:solidFill>
                <a:ln>
                  <a:solidFill>
                    <a:srgbClr val="EFD51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400" dirty="0"/>
                    <a:t>Gas </a:t>
                  </a:r>
                  <a:r>
                    <a:rPr lang="es-ES" sz="1400" dirty="0" err="1"/>
                    <a:t>cleaning</a:t>
                  </a:r>
                  <a:endParaRPr lang="es-ES" sz="1400" dirty="0"/>
                </a:p>
              </p:txBody>
            </p:sp>
            <p:grpSp>
              <p:nvGrpSpPr>
                <p:cNvPr id="22" name="Grupo 21">
                  <a:extLst>
                    <a:ext uri="{FF2B5EF4-FFF2-40B4-BE49-F238E27FC236}">
                      <a16:creationId xmlns:a16="http://schemas.microsoft.com/office/drawing/2014/main" id="{3350D789-D24E-1419-BEE2-8ACC489EE2F6}"/>
                    </a:ext>
                  </a:extLst>
                </p:cNvPr>
                <p:cNvGrpSpPr/>
                <p:nvPr/>
              </p:nvGrpSpPr>
              <p:grpSpPr>
                <a:xfrm>
                  <a:off x="2637248" y="1346314"/>
                  <a:ext cx="8993474" cy="3796689"/>
                  <a:chOff x="2637248" y="1346314"/>
                  <a:chExt cx="8993474" cy="3796689"/>
                </a:xfrm>
              </p:grpSpPr>
              <p:grpSp>
                <p:nvGrpSpPr>
                  <p:cNvPr id="25" name="Grupo 24">
                    <a:extLst>
                      <a:ext uri="{FF2B5EF4-FFF2-40B4-BE49-F238E27FC236}">
                        <a16:creationId xmlns:a16="http://schemas.microsoft.com/office/drawing/2014/main" id="{82BA9FA2-4E7F-15C0-5BD5-15F8EA0913BB}"/>
                      </a:ext>
                    </a:extLst>
                  </p:cNvPr>
                  <p:cNvGrpSpPr/>
                  <p:nvPr/>
                </p:nvGrpSpPr>
                <p:grpSpPr>
                  <a:xfrm>
                    <a:off x="2637248" y="1346314"/>
                    <a:ext cx="8834429" cy="3796689"/>
                    <a:chOff x="2637248" y="1346314"/>
                    <a:chExt cx="8834429" cy="3796689"/>
                  </a:xfrm>
                </p:grpSpPr>
                <p:grpSp>
                  <p:nvGrpSpPr>
                    <p:cNvPr id="29" name="Grupo 28">
                      <a:extLst>
                        <a:ext uri="{FF2B5EF4-FFF2-40B4-BE49-F238E27FC236}">
                          <a16:creationId xmlns:a16="http://schemas.microsoft.com/office/drawing/2014/main" id="{9EEB50E9-BAB5-DB63-648E-D417B8E9A7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65288" y="3119072"/>
                      <a:ext cx="871019" cy="785115"/>
                      <a:chOff x="10522218" y="2400300"/>
                      <a:chExt cx="1086901" cy="1028700"/>
                    </a:xfrm>
                  </p:grpSpPr>
                  <p:sp>
                    <p:nvSpPr>
                      <p:cNvPr id="57" name="Elipse 56">
                        <a:extLst>
                          <a:ext uri="{FF2B5EF4-FFF2-40B4-BE49-F238E27FC236}">
                            <a16:creationId xmlns:a16="http://schemas.microsoft.com/office/drawing/2014/main" id="{77088E93-C026-93CA-B25F-D6E3382C98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44175" y="2400300"/>
                        <a:ext cx="1042988" cy="1028700"/>
                      </a:xfrm>
                      <a:prstGeom prst="ellipse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/>
                      </a:p>
                    </p:txBody>
                  </p:sp>
                  <p:pic>
                    <p:nvPicPr>
                      <p:cNvPr id="58" name="Picture 8" descr="Erlenmeyer matraz laboratorio matraz química, ciencia, vaso, ángulo,  laboratorio png | PNGWing">
                        <a:extLst>
                          <a:ext uri="{FF2B5EF4-FFF2-40B4-BE49-F238E27FC236}">
                            <a16:creationId xmlns:a16="http://schemas.microsoft.com/office/drawing/2014/main" id="{6CE23294-0360-301B-8E16-C4F79D5A61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ackgroundRemoval t="2685" b="96980" l="10000" r="90000">
                                    <a14:foregroundMark x1="45326" y1="3020" x2="57717" y2="3020"/>
                                    <a14:foregroundMark x1="24239" y1="91107" x2="60978" y2="96644"/>
                                    <a14:foregroundMark x1="60978" y1="96644" x2="69457" y2="96309"/>
                                    <a14:foregroundMark x1="69457" y1="96309" x2="74348" y2="92282"/>
                                    <a14:foregroundMark x1="74348" y1="92282" x2="62391" y2="63087"/>
                                    <a14:foregroundMark x1="62391" y1="63087" x2="62065" y2="61409"/>
                                    <a14:foregroundMark x1="62065" y1="61409" x2="66196" y2="69966"/>
                                    <a14:foregroundMark x1="66196" y1="69966" x2="54348" y2="78691"/>
                                    <a14:foregroundMark x1="54348" y1="78691" x2="42826" y2="71141"/>
                                    <a14:foregroundMark x1="42826" y1="71141" x2="36304" y2="78523"/>
                                    <a14:foregroundMark x1="57174" y1="80201" x2="48696" y2="81544"/>
                                    <a14:foregroundMark x1="48696" y1="81544" x2="51087" y2="71644"/>
                                    <a14:foregroundMark x1="51087" y1="71644" x2="55652" y2="81711"/>
                                    <a14:foregroundMark x1="55652" y1="81711" x2="55652" y2="84732"/>
                                    <a14:foregroundMark x1="64239" y1="59564" x2="64239" y2="59564"/>
                                    <a14:foregroundMark x1="64239" y1="57886" x2="64239" y2="57886"/>
                                    <a14:foregroundMark x1="62717" y1="57886" x2="62717" y2="57886"/>
                                    <a14:foregroundMark x1="37283" y1="57550" x2="37283" y2="57550"/>
                                    <a14:foregroundMark x1="45543" y1="96980" x2="54239" y2="96980"/>
                                    <a14:backgroundMark x1="45326" y1="9732" x2="46304" y2="46980"/>
                                    <a14:backgroundMark x1="49565" y1="10570" x2="49348" y2="39430"/>
                                    <a14:backgroundMark x1="49348" y1="39430" x2="51413" y2="47315"/>
                                    <a14:backgroundMark x1="51413" y1="47315" x2="43804" y2="52517"/>
                                    <a14:backgroundMark x1="43804" y1="52517" x2="39239" y2="53523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2218" y="2562588"/>
                        <a:ext cx="1086901" cy="7041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pic>
                  <p:nvPicPr>
                    <p:cNvPr id="30" name="Imagen 29">
                      <a:extLst>
                        <a:ext uri="{FF2B5EF4-FFF2-40B4-BE49-F238E27FC236}">
                          <a16:creationId xmlns:a16="http://schemas.microsoft.com/office/drawing/2014/main" id="{69BB65B6-806C-B3F4-236E-EC919D8560F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0600657" y="1346314"/>
                      <a:ext cx="754462" cy="84397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Imagen 30">
                      <a:extLst>
                        <a:ext uri="{FF2B5EF4-FFF2-40B4-BE49-F238E27FC236}">
                          <a16:creationId xmlns:a16="http://schemas.microsoft.com/office/drawing/2014/main" id="{A52A3FB9-6E7A-7B1D-A795-FEBF02C8792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10600657" y="2210575"/>
                      <a:ext cx="871020" cy="85741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2" name="CuadroTexto 31">
                      <a:extLst>
                        <a:ext uri="{FF2B5EF4-FFF2-40B4-BE49-F238E27FC236}">
                          <a16:creationId xmlns:a16="http://schemas.microsoft.com/office/drawing/2014/main" id="{049CEDFF-1DAD-5C6C-05F5-E7DF9E29039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44535" y="3060004"/>
                      <a:ext cx="111831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S" sz="2000" dirty="0"/>
                        <a:t>Gases</a:t>
                      </a:r>
                    </a:p>
                  </p:txBody>
                </p:sp>
                <p:grpSp>
                  <p:nvGrpSpPr>
                    <p:cNvPr id="33" name="Grupo 32">
                      <a:extLst>
                        <a:ext uri="{FF2B5EF4-FFF2-40B4-BE49-F238E27FC236}">
                          <a16:creationId xmlns:a16="http://schemas.microsoft.com/office/drawing/2014/main" id="{458CBF92-4C3B-DADB-B421-5E207E4BE4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37248" y="1714996"/>
                      <a:ext cx="8077615" cy="3428007"/>
                      <a:chOff x="2848114" y="967171"/>
                      <a:chExt cx="9053547" cy="3676303"/>
                    </a:xfrm>
                  </p:grpSpPr>
                  <p:sp>
                    <p:nvSpPr>
                      <p:cNvPr id="34" name="Forma en L 33">
                        <a:extLst>
                          <a:ext uri="{FF2B5EF4-FFF2-40B4-BE49-F238E27FC236}">
                            <a16:creationId xmlns:a16="http://schemas.microsoft.com/office/drawing/2014/main" id="{E383943E-6FC3-CC8C-1D80-1471273EAC98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428983" y="794696"/>
                        <a:ext cx="592950" cy="1379445"/>
                      </a:xfrm>
                      <a:prstGeom prst="corner">
                        <a:avLst>
                          <a:gd name="adj1" fmla="val 17510"/>
                          <a:gd name="adj2" fmla="val 17215"/>
                        </a:avLst>
                      </a:prstGeom>
                      <a:solidFill>
                        <a:srgbClr val="DF7B7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/>
                      </a:p>
                    </p:txBody>
                  </p:sp>
                  <p:sp>
                    <p:nvSpPr>
                      <p:cNvPr id="35" name="Rectángulo 34">
                        <a:extLst>
                          <a:ext uri="{FF2B5EF4-FFF2-40B4-BE49-F238E27FC236}">
                            <a16:creationId xmlns:a16="http://schemas.microsoft.com/office/drawing/2014/main" id="{CA38EB15-C578-5F5B-FB2D-FD0F45D6D3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61760" y="1901205"/>
                        <a:ext cx="1746331" cy="107587"/>
                      </a:xfrm>
                      <a:prstGeom prst="rect">
                        <a:avLst/>
                      </a:prstGeom>
                      <a:solidFill>
                        <a:srgbClr val="DF7B7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/>
                      </a:p>
                    </p:txBody>
                  </p:sp>
                  <p:sp>
                    <p:nvSpPr>
                      <p:cNvPr id="36" name="Forma en L 35">
                        <a:extLst>
                          <a:ext uri="{FF2B5EF4-FFF2-40B4-BE49-F238E27FC236}">
                            <a16:creationId xmlns:a16="http://schemas.microsoft.com/office/drawing/2014/main" id="{C0ABB00B-0DAB-7352-6647-FC6BD0495B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83355" y="1739381"/>
                        <a:ext cx="3297625" cy="1060972"/>
                      </a:xfrm>
                      <a:prstGeom prst="corner">
                        <a:avLst>
                          <a:gd name="adj1" fmla="val 9872"/>
                          <a:gd name="adj2" fmla="val 7627"/>
                        </a:avLst>
                      </a:prstGeom>
                      <a:solidFill>
                        <a:srgbClr val="DF7B7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/>
                      </a:p>
                    </p:txBody>
                  </p:sp>
                  <p:grpSp>
                    <p:nvGrpSpPr>
                      <p:cNvPr id="37" name="Grupo 36">
                        <a:extLst>
                          <a:ext uri="{FF2B5EF4-FFF2-40B4-BE49-F238E27FC236}">
                            <a16:creationId xmlns:a16="http://schemas.microsoft.com/office/drawing/2014/main" id="{F6345F13-2318-A524-632C-5FE5EBE99A5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48114" y="967171"/>
                        <a:ext cx="9053547" cy="3676303"/>
                        <a:chOff x="2848114" y="967171"/>
                        <a:chExt cx="9053547" cy="3676303"/>
                      </a:xfrm>
                    </p:grpSpPr>
                    <p:grpSp>
                      <p:nvGrpSpPr>
                        <p:cNvPr id="38" name="Grupo 37">
                          <a:extLst>
                            <a:ext uri="{FF2B5EF4-FFF2-40B4-BE49-F238E27FC236}">
                              <a16:creationId xmlns:a16="http://schemas.microsoft.com/office/drawing/2014/main" id="{7FA69D99-E2E9-F5C9-7E7D-3A6C3F525D8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848114" y="1668555"/>
                          <a:ext cx="7817595" cy="2974919"/>
                          <a:chOff x="2848114" y="1668555"/>
                          <a:chExt cx="7817595" cy="2974919"/>
                        </a:xfrm>
                      </p:grpSpPr>
                      <p:sp>
                        <p:nvSpPr>
                          <p:cNvPr id="43" name="Forma en L 42">
                            <a:extLst>
                              <a:ext uri="{FF2B5EF4-FFF2-40B4-BE49-F238E27FC236}">
                                <a16:creationId xmlns:a16="http://schemas.microsoft.com/office/drawing/2014/main" id="{C4F1FF5D-BFF0-E0B2-14D7-83C6D027EC4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702703" y="3022584"/>
                            <a:ext cx="4963006" cy="1389841"/>
                          </a:xfrm>
                          <a:prstGeom prst="corner">
                            <a:avLst>
                              <a:gd name="adj1" fmla="val 7618"/>
                              <a:gd name="adj2" fmla="val 7449"/>
                            </a:avLst>
                          </a:prstGeom>
                          <a:solidFill>
                            <a:srgbClr val="DF7B73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/>
                          </a:p>
                        </p:txBody>
                      </p:sp>
                      <p:sp>
                        <p:nvSpPr>
                          <p:cNvPr id="44" name="Forma en L 43">
                            <a:extLst>
                              <a:ext uri="{FF2B5EF4-FFF2-40B4-BE49-F238E27FC236}">
                                <a16:creationId xmlns:a16="http://schemas.microsoft.com/office/drawing/2014/main" id="{3EFD1D9D-E09B-1335-6456-D5E4A55AFAC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5798683" y="1788616"/>
                            <a:ext cx="1389871" cy="1573874"/>
                          </a:xfrm>
                          <a:prstGeom prst="corner">
                            <a:avLst>
                              <a:gd name="adj1" fmla="val 7774"/>
                              <a:gd name="adj2" fmla="val 8313"/>
                            </a:avLst>
                          </a:prstGeom>
                          <a:solidFill>
                            <a:srgbClr val="DF7B73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/>
                          </a:p>
                        </p:txBody>
                      </p:sp>
                      <p:sp>
                        <p:nvSpPr>
                          <p:cNvPr id="45" name="Rectángulo 44">
                            <a:extLst>
                              <a:ext uri="{FF2B5EF4-FFF2-40B4-BE49-F238E27FC236}">
                                <a16:creationId xmlns:a16="http://schemas.microsoft.com/office/drawing/2014/main" id="{74974D24-62FB-E2FC-F9C0-127D4673D52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100401" y="1880618"/>
                            <a:ext cx="2384945" cy="115588"/>
                          </a:xfrm>
                          <a:prstGeom prst="rect">
                            <a:avLst/>
                          </a:prstGeom>
                          <a:solidFill>
                            <a:srgbClr val="DF7B73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/>
                          </a:p>
                        </p:txBody>
                      </p:sp>
                      <p:grpSp>
                        <p:nvGrpSpPr>
                          <p:cNvPr id="46" name="Grupo 45">
                            <a:extLst>
                              <a:ext uri="{FF2B5EF4-FFF2-40B4-BE49-F238E27FC236}">
                                <a16:creationId xmlns:a16="http://schemas.microsoft.com/office/drawing/2014/main" id="{187491A9-3267-7342-6312-68AFB490148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48114" y="1668555"/>
                            <a:ext cx="3521551" cy="2974919"/>
                            <a:chOff x="7689366" y="2127183"/>
                            <a:chExt cx="3120825" cy="2627768"/>
                          </a:xfrm>
                        </p:grpSpPr>
                        <p:grpSp>
                          <p:nvGrpSpPr>
                            <p:cNvPr id="48" name="Grupo 47">
                              <a:extLst>
                                <a:ext uri="{FF2B5EF4-FFF2-40B4-BE49-F238E27FC236}">
                                  <a16:creationId xmlns:a16="http://schemas.microsoft.com/office/drawing/2014/main" id="{A809F5A8-1D30-F603-CAE9-04B132F8046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7696574" y="2127183"/>
                              <a:ext cx="3113617" cy="2627768"/>
                              <a:chOff x="7629667" y="2402240"/>
                              <a:chExt cx="3113617" cy="2627768"/>
                            </a:xfrm>
                          </p:grpSpPr>
                          <p:grpSp>
                            <p:nvGrpSpPr>
                              <p:cNvPr id="50" name="Grupo 49">
                                <a:extLst>
                                  <a:ext uri="{FF2B5EF4-FFF2-40B4-BE49-F238E27FC236}">
                                    <a16:creationId xmlns:a16="http://schemas.microsoft.com/office/drawing/2014/main" id="{06A8E0F1-0B6C-09BC-DE8F-8329CD071F0B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7629667" y="2402240"/>
                                <a:ext cx="3113617" cy="2627768"/>
                                <a:chOff x="7261677" y="1840320"/>
                                <a:chExt cx="3113617" cy="2627768"/>
                              </a:xfrm>
                              <a:solidFill>
                                <a:srgbClr val="EA8976"/>
                              </a:solidFill>
                            </p:grpSpPr>
                            <p:sp>
                              <p:nvSpPr>
                                <p:cNvPr id="55" name="Forma en L 54">
                                  <a:extLst>
                                    <a:ext uri="{FF2B5EF4-FFF2-40B4-BE49-F238E27FC236}">
                                      <a16:creationId xmlns:a16="http://schemas.microsoft.com/office/drawing/2014/main" id="{95E0E7D6-52C8-600A-E67E-8D02FCE1F120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7261677" y="1840320"/>
                                  <a:ext cx="2439723" cy="2627768"/>
                                </a:xfrm>
                                <a:prstGeom prst="corner">
                                  <a:avLst>
                                    <a:gd name="adj1" fmla="val 44330"/>
                                    <a:gd name="adj2" fmla="val 8322"/>
                                  </a:avLst>
                                </a:prstGeom>
                                <a:solidFill>
                                  <a:srgbClr val="CF1603"/>
                                </a:solid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s-ES" dirty="0"/>
                                </a:p>
                                <a:p>
                                  <a:pPr algn="ctr"/>
                                  <a:endParaRPr lang="es-ES" dirty="0"/>
                                </a:p>
                                <a:p>
                                  <a:pPr algn="ctr"/>
                                  <a:endParaRPr lang="es-ES" dirty="0"/>
                                </a:p>
                                <a:p>
                                  <a:pPr algn="ctr"/>
                                  <a:endParaRPr lang="es-ES" dirty="0"/>
                                </a:p>
                                <a:p>
                                  <a:pPr algn="ctr"/>
                                  <a:endParaRPr lang="es-ES" dirty="0"/>
                                </a:p>
                              </p:txBody>
                            </p:sp>
                            <p:sp>
                              <p:nvSpPr>
                                <p:cNvPr id="56" name="Rectángulo: esquinas redondeadas 55">
                                  <a:extLst>
                                    <a:ext uri="{FF2B5EF4-FFF2-40B4-BE49-F238E27FC236}">
                                      <a16:creationId xmlns:a16="http://schemas.microsoft.com/office/drawing/2014/main" id="{5FD567BF-FB2F-7E00-E161-FB0E72699F12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7501114" y="2878441"/>
                                  <a:ext cx="2874180" cy="517947"/>
                                </a:xfrm>
                                <a:prstGeom prst="roundRect">
                                  <a:avLst>
                                    <a:gd name="adj" fmla="val 50000"/>
                                  </a:avLst>
                                </a:prstGeom>
                                <a:solidFill>
                                  <a:srgbClr val="DF7B73"/>
                                </a:solid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s-ES" sz="2400" b="1" dirty="0" err="1">
                                      <a:solidFill>
                                        <a:schemeClr val="tx1"/>
                                      </a:solidFill>
                                    </a:rPr>
                                    <a:t>Pyrolysis</a:t>
                                  </a:r>
                                  <a:r>
                                    <a:rPr lang="es-ES" sz="2400" b="1" dirty="0">
                                      <a:solidFill>
                                        <a:schemeClr val="tx1"/>
                                      </a:solidFill>
                                    </a:rPr>
                                    <a:t> reactor</a:t>
                                  </a:r>
                                </a:p>
                              </p:txBody>
                            </p:sp>
                          </p:grpSp>
                          <mc:AlternateContent xmlns:mc="http://schemas.openxmlformats.org/markup-compatibility/2006" xmlns:p14="http://schemas.microsoft.com/office/powerpoint/2010/main">
                            <mc:Choice Requires="p14">
                              <p:contentPart p14:bwMode="auto" r:id="rId12">
                                <p14:nvContentPartPr>
                                  <p14:cNvPr id="51" name="Entrada de lápiz 50">
                                    <a:extLst>
                                      <a:ext uri="{FF2B5EF4-FFF2-40B4-BE49-F238E27FC236}">
                                        <a16:creationId xmlns:a16="http://schemas.microsoft.com/office/drawing/2014/main" id="{9C64EBEF-FF68-4C0C-D7DA-1D719B2EBC21}"/>
                                      </a:ext>
                                    </a:extLst>
                                  </p14:cNvPr>
                                  <p14:cNvContentPartPr/>
                                  <p14:nvPr/>
                                </p14:nvContentPartPr>
                                <p14:xfrm>
                                  <a:off x="8023018" y="4216934"/>
                                  <a:ext cx="55440" cy="345600"/>
                                </p14:xfrm>
                              </p:contentPart>
                            </mc:Choice>
                            <mc:Fallback xmlns="">
                              <p:pic>
                                <p:nvPicPr>
                                  <p:cNvPr id="10" name="Entrada de lápiz 9">
                                    <a:extLst>
                                      <a:ext uri="{FF2B5EF4-FFF2-40B4-BE49-F238E27FC236}">
                                        <a16:creationId xmlns:a16="http://schemas.microsoft.com/office/drawing/2014/main" id="{BA0532AD-2153-5752-2050-5DE34F01B655}"/>
                                      </a:ext>
                                    </a:extLst>
                                  </p:cNvPr>
                                  <p:cNvPicPr/>
                                  <p:nvPr/>
                                </p:nvPicPr>
                                <p:blipFill>
                                  <a:blip r:embed="rId13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8014018" y="4208746"/>
                                    <a:ext cx="73080" cy="362317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mc:Fallback>
                          </mc:AlternateContent>
                          <mc:AlternateContent xmlns:mc="http://schemas.openxmlformats.org/markup-compatibility/2006" xmlns:p14="http://schemas.microsoft.com/office/powerpoint/2010/main">
                            <mc:Choice Requires="p14">
                              <p:contentPart p14:bwMode="auto" r:id="rId14">
                                <p14:nvContentPartPr>
                                  <p14:cNvPr id="52" name="Entrada de lápiz 51">
                                    <a:extLst>
                                      <a:ext uri="{FF2B5EF4-FFF2-40B4-BE49-F238E27FC236}">
                                        <a16:creationId xmlns:a16="http://schemas.microsoft.com/office/drawing/2014/main" id="{F01CEAC0-9694-9850-DFFB-F8C40B483872}"/>
                                      </a:ext>
                                    </a:extLst>
                                  </p14:cNvPr>
                                  <p14:cNvContentPartPr/>
                                  <p14:nvPr/>
                                </p14:nvContentPartPr>
                                <p14:xfrm>
                                  <a:off x="8328522" y="4216934"/>
                                  <a:ext cx="55440" cy="345600"/>
                                </p14:xfrm>
                              </p:contentPart>
                            </mc:Choice>
                            <mc:Fallback xmlns="">
                              <p:pic>
                                <p:nvPicPr>
                                  <p:cNvPr id="11" name="Entrada de lápiz 10">
                                    <a:extLst>
                                      <a:ext uri="{FF2B5EF4-FFF2-40B4-BE49-F238E27FC236}">
                                        <a16:creationId xmlns:a16="http://schemas.microsoft.com/office/drawing/2014/main" id="{3F94613F-D496-DD6A-CF59-CD5BCACB335F}"/>
                                      </a:ext>
                                    </a:extLst>
                                  </p:cNvPr>
                                  <p:cNvPicPr/>
                                  <p:nvPr/>
                                </p:nvPicPr>
                                <p:blipFill>
                                  <a:blip r:embed="rId13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8319522" y="4208746"/>
                                    <a:ext cx="73080" cy="362317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mc:Fallback>
                          </mc:AlternateContent>
                          <mc:AlternateContent xmlns:mc="http://schemas.openxmlformats.org/markup-compatibility/2006" xmlns:p14="http://schemas.microsoft.com/office/powerpoint/2010/main">
                            <mc:Choice Requires="p14">
                              <p:contentPart p14:bwMode="auto" r:id="rId15">
                                <p14:nvContentPartPr>
                                  <p14:cNvPr id="53" name="Entrada de lápiz 52">
                                    <a:extLst>
                                      <a:ext uri="{FF2B5EF4-FFF2-40B4-BE49-F238E27FC236}">
                                        <a16:creationId xmlns:a16="http://schemas.microsoft.com/office/drawing/2014/main" id="{B8647471-895C-B951-A221-A027355A2395}"/>
                                      </a:ext>
                                    </a:extLst>
                                  </p14:cNvPr>
                                  <p14:cNvContentPartPr/>
                                  <p14:nvPr/>
                                </p14:nvContentPartPr>
                                <p14:xfrm>
                                  <a:off x="8684682" y="4226744"/>
                                  <a:ext cx="55440" cy="345600"/>
                                </p14:xfrm>
                              </p:contentPart>
                            </mc:Choice>
                            <mc:Fallback xmlns="">
                              <p:pic>
                                <p:nvPicPr>
                                  <p:cNvPr id="12" name="Entrada de lápiz 11">
                                    <a:extLst>
                                      <a:ext uri="{FF2B5EF4-FFF2-40B4-BE49-F238E27FC236}">
                                        <a16:creationId xmlns:a16="http://schemas.microsoft.com/office/drawing/2014/main" id="{1C0E65E3-BDD4-4C27-0D23-D1B8D6FE3FE1}"/>
                                      </a:ext>
                                    </a:extLst>
                                  </p:cNvPr>
                                  <p:cNvPicPr/>
                                  <p:nvPr/>
                                </p:nvPicPr>
                                <p:blipFill>
                                  <a:blip r:embed="rId13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8675682" y="4218556"/>
                                    <a:ext cx="73080" cy="362317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mc:Fallback>
                          </mc:AlternateContent>
                          <mc:AlternateContent xmlns:mc="http://schemas.openxmlformats.org/markup-compatibility/2006" xmlns:p14="http://schemas.microsoft.com/office/powerpoint/2010/main">
                            <mc:Choice Requires="p14">
                              <p:contentPart p14:bwMode="auto" r:id="rId16">
                                <p14:nvContentPartPr>
                                  <p14:cNvPr id="54" name="Entrada de lápiz 53">
                                    <a:extLst>
                                      <a:ext uri="{FF2B5EF4-FFF2-40B4-BE49-F238E27FC236}">
                                        <a16:creationId xmlns:a16="http://schemas.microsoft.com/office/drawing/2014/main" id="{DE5F9F12-A60D-85A7-9A7F-F541F0C3F46A}"/>
                                      </a:ext>
                                    </a:extLst>
                                  </p14:cNvPr>
                                  <p14:cNvContentPartPr/>
                                  <p14:nvPr/>
                                </p14:nvContentPartPr>
                                <p14:xfrm>
                                  <a:off x="9024424" y="4222170"/>
                                  <a:ext cx="55440" cy="345600"/>
                                </p14:xfrm>
                              </p:contentPart>
                            </mc:Choice>
                            <mc:Fallback xmlns="">
                              <p:pic>
                                <p:nvPicPr>
                                  <p:cNvPr id="13" name="Entrada de lápiz 12">
                                    <a:extLst>
                                      <a:ext uri="{FF2B5EF4-FFF2-40B4-BE49-F238E27FC236}">
                                        <a16:creationId xmlns:a16="http://schemas.microsoft.com/office/drawing/2014/main" id="{09DBA0E7-FE81-8290-901F-2DBF522A348D}"/>
                                      </a:ext>
                                    </a:extLst>
                                  </p:cNvPr>
                                  <p:cNvPicPr/>
                                  <p:nvPr/>
                                </p:nvPicPr>
                                <p:blipFill>
                                  <a:blip r:embed="rId13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9015424" y="4213982"/>
                                    <a:ext cx="73080" cy="362317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mc:Fallback>
                          </mc:AlternateContent>
                        </p:grpSp>
                        <p:sp>
                          <p:nvSpPr>
                            <p:cNvPr id="49" name="CuadroTexto 48">
                              <a:extLst>
                                <a:ext uri="{FF2B5EF4-FFF2-40B4-BE49-F238E27FC236}">
                                  <a16:creationId xmlns:a16="http://schemas.microsoft.com/office/drawing/2014/main" id="{8DB40AA2-C8C9-F2D4-285C-DE948B87CE2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7689366" y="4375932"/>
                              <a:ext cx="2439723" cy="349863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s-ES" b="1" dirty="0"/>
                                <a:t>Gas boiler/ </a:t>
                              </a:r>
                              <a:r>
                                <a:rPr lang="es-ES" b="1" dirty="0" err="1"/>
                                <a:t>Heat</a:t>
                              </a:r>
                              <a:endParaRPr lang="es-ES" b="1" dirty="0"/>
                            </a:p>
                          </p:txBody>
                        </p:sp>
                      </p:grpSp>
                      <p:sp>
                        <p:nvSpPr>
                          <p:cNvPr id="47" name="CuadroTexto 46">
                            <a:extLst>
                              <a:ext uri="{FF2B5EF4-FFF2-40B4-BE49-F238E27FC236}">
                                <a16:creationId xmlns:a16="http://schemas.microsoft.com/office/drawing/2014/main" id="{21712DDB-62CA-0C07-7E6D-1E97747A938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5799290" y="3941277"/>
                            <a:ext cx="1262297" cy="42909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s-ES" sz="2000" dirty="0" err="1"/>
                              <a:t>Solids</a:t>
                            </a:r>
                            <a:endParaRPr lang="es-ES" sz="2000" dirty="0"/>
                          </a:p>
                        </p:txBody>
                      </p:sp>
                    </p:grpSp>
                    <p:sp>
                      <p:nvSpPr>
                        <p:cNvPr id="39" name="Rectángulo: esquinas redondeadas 38">
                          <a:extLst>
                            <a:ext uri="{FF2B5EF4-FFF2-40B4-BE49-F238E27FC236}">
                              <a16:creationId xmlns:a16="http://schemas.microsoft.com/office/drawing/2014/main" id="{C0365826-B137-230F-9C69-3ED3114997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28347" y="4073476"/>
                          <a:ext cx="1773314" cy="531476"/>
                        </a:xfrm>
                        <a:prstGeom prst="roundRect">
                          <a:avLst/>
                        </a:prstGeom>
                        <a:solidFill>
                          <a:schemeClr val="accent1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ES" b="1" dirty="0"/>
                            <a:t>SOLIDS</a:t>
                          </a:r>
                        </a:p>
                      </p:txBody>
                    </p:sp>
                    <p:sp>
                      <p:nvSpPr>
                        <p:cNvPr id="40" name="Rectángulo: esquinas redondeadas 39">
                          <a:extLst>
                            <a:ext uri="{FF2B5EF4-FFF2-40B4-BE49-F238E27FC236}">
                              <a16:creationId xmlns:a16="http://schemas.microsoft.com/office/drawing/2014/main" id="{DC1323C3-0EFC-C3E7-A900-60D8BCEFD7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28347" y="2439914"/>
                          <a:ext cx="1773314" cy="531476"/>
                        </a:xfrm>
                        <a:prstGeom prst="roundRect">
                          <a:avLst/>
                        </a:prstGeom>
                        <a:solidFill>
                          <a:schemeClr val="accent1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ES" b="1" dirty="0"/>
                            <a:t>WAXES</a:t>
                          </a:r>
                        </a:p>
                      </p:txBody>
                    </p:sp>
                    <p:sp>
                      <p:nvSpPr>
                        <p:cNvPr id="41" name="Rectángulo: esquinas redondeadas 40">
                          <a:extLst>
                            <a:ext uri="{FF2B5EF4-FFF2-40B4-BE49-F238E27FC236}">
                              <a16:creationId xmlns:a16="http://schemas.microsoft.com/office/drawing/2014/main" id="{8A445B5D-DF70-B4F8-DE06-A83FDE5486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16506" y="1701753"/>
                          <a:ext cx="1773314" cy="531476"/>
                        </a:xfrm>
                        <a:prstGeom prst="roundRect">
                          <a:avLst/>
                        </a:prstGeom>
                        <a:solidFill>
                          <a:schemeClr val="accent1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ES" b="1" dirty="0"/>
                            <a:t>LIQUIDS</a:t>
                          </a:r>
                        </a:p>
                      </p:txBody>
                    </p:sp>
                    <p:sp>
                      <p:nvSpPr>
                        <p:cNvPr id="42" name="Rectángulo: esquinas redondeadas 41">
                          <a:extLst>
                            <a:ext uri="{FF2B5EF4-FFF2-40B4-BE49-F238E27FC236}">
                              <a16:creationId xmlns:a16="http://schemas.microsoft.com/office/drawing/2014/main" id="{DC47409F-6B66-4E97-58B3-8E72A05887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16506" y="967171"/>
                          <a:ext cx="1773314" cy="531476"/>
                        </a:xfrm>
                        <a:prstGeom prst="roundRect">
                          <a:avLst/>
                        </a:prstGeom>
                        <a:solidFill>
                          <a:schemeClr val="accent1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ES" b="1" dirty="0"/>
                            <a:t>GAS</a:t>
                          </a:r>
                        </a:p>
                      </p:txBody>
                    </p:sp>
                  </p:grpSp>
                </p:grpSp>
              </p:grpSp>
              <p:cxnSp>
                <p:nvCxnSpPr>
                  <p:cNvPr id="26" name="Conector recto 25">
                    <a:extLst>
                      <a:ext uri="{FF2B5EF4-FFF2-40B4-BE49-F238E27FC236}">
                        <a16:creationId xmlns:a16="http://schemas.microsoft.com/office/drawing/2014/main" id="{4F2CF3E2-9CDA-CCA9-C2DB-D762C7C02E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594087" y="1962786"/>
                    <a:ext cx="9460" cy="2327426"/>
                  </a:xfrm>
                  <a:prstGeom prst="line">
                    <a:avLst/>
                  </a:prstGeom>
                  <a:ln w="28575">
                    <a:solidFill>
                      <a:srgbClr val="EFD511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Conector recto de flecha 26">
                    <a:extLst>
                      <a:ext uri="{FF2B5EF4-FFF2-40B4-BE49-F238E27FC236}">
                        <a16:creationId xmlns:a16="http://schemas.microsoft.com/office/drawing/2014/main" id="{FE1BAD2A-1D00-82BA-1135-1196DB8568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824627" y="4302176"/>
                    <a:ext cx="6806095" cy="10339"/>
                  </a:xfrm>
                  <a:prstGeom prst="straightConnector1">
                    <a:avLst/>
                  </a:prstGeom>
                  <a:ln w="28575">
                    <a:solidFill>
                      <a:srgbClr val="EFD511"/>
                    </a:solidFill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Conector recto 27">
                    <a:extLst>
                      <a:ext uri="{FF2B5EF4-FFF2-40B4-BE49-F238E27FC236}">
                        <a16:creationId xmlns:a16="http://schemas.microsoft.com/office/drawing/2014/main" id="{88AD6760-EC7A-6BAB-FD56-2B6029D5BE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221115" y="1940116"/>
                    <a:ext cx="382432" cy="1"/>
                  </a:xfrm>
                  <a:prstGeom prst="line">
                    <a:avLst/>
                  </a:prstGeom>
                  <a:ln w="28575">
                    <a:solidFill>
                      <a:srgbClr val="EFD511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Rectángulo 22">
                  <a:extLst>
                    <a:ext uri="{FF2B5EF4-FFF2-40B4-BE49-F238E27FC236}">
                      <a16:creationId xmlns:a16="http://schemas.microsoft.com/office/drawing/2014/main" id="{74B5892B-E097-32F1-A7F2-7E05B5394455}"/>
                    </a:ext>
                  </a:extLst>
                </p:cNvPr>
                <p:cNvSpPr/>
                <p:nvPr/>
              </p:nvSpPr>
              <p:spPr>
                <a:xfrm>
                  <a:off x="5414122" y="2272522"/>
                  <a:ext cx="1693374" cy="551097"/>
                </a:xfrm>
                <a:prstGeom prst="rect">
                  <a:avLst/>
                </a:prstGeom>
                <a:gradFill>
                  <a:gsLst>
                    <a:gs pos="25000">
                      <a:schemeClr val="accent1">
                        <a:lumMod val="5000"/>
                        <a:lumOff val="95000"/>
                      </a:schemeClr>
                    </a:gs>
                    <a:gs pos="63000">
                      <a:srgbClr val="F2B8AC"/>
                    </a:gs>
                    <a:gs pos="10000">
                      <a:srgbClr val="F2B8AC"/>
                    </a:gs>
                    <a:gs pos="42000">
                      <a:srgbClr val="F2B8AC"/>
                    </a:gs>
                    <a:gs pos="33000">
                      <a:srgbClr val="F2B8AC"/>
                    </a:gs>
                    <a:gs pos="53000">
                      <a:schemeClr val="bg1"/>
                    </a:gs>
                    <a:gs pos="90000">
                      <a:srgbClr val="F2B8AC"/>
                    </a:gs>
                    <a:gs pos="71000">
                      <a:srgbClr val="F2B8AC"/>
                    </a:gs>
                    <a:gs pos="8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b="1" dirty="0" err="1">
                      <a:solidFill>
                        <a:schemeClr val="tx1"/>
                      </a:solidFill>
                    </a:rPr>
                    <a:t>Condensator</a:t>
                  </a:r>
                  <a:r>
                    <a:rPr lang="es-ES" b="1" dirty="0">
                      <a:solidFill>
                        <a:schemeClr val="tx1"/>
                      </a:solidFill>
                    </a:rPr>
                    <a:t> 1</a:t>
                  </a:r>
                </a:p>
              </p:txBody>
            </p:sp>
            <p:sp>
              <p:nvSpPr>
                <p:cNvPr id="24" name="Rectángulo 23">
                  <a:extLst>
                    <a:ext uri="{FF2B5EF4-FFF2-40B4-BE49-F238E27FC236}">
                      <a16:creationId xmlns:a16="http://schemas.microsoft.com/office/drawing/2014/main" id="{5086E77F-D0F7-7F04-E402-8831C44E3116}"/>
                    </a:ext>
                  </a:extLst>
                </p:cNvPr>
                <p:cNvSpPr/>
                <p:nvPr/>
              </p:nvSpPr>
              <p:spPr>
                <a:xfrm>
                  <a:off x="7195093" y="2285342"/>
                  <a:ext cx="1664468" cy="551097"/>
                </a:xfrm>
                <a:prstGeom prst="rect">
                  <a:avLst/>
                </a:prstGeom>
                <a:gradFill>
                  <a:gsLst>
                    <a:gs pos="25000">
                      <a:schemeClr val="accent1">
                        <a:lumMod val="5000"/>
                        <a:lumOff val="95000"/>
                      </a:schemeClr>
                    </a:gs>
                    <a:gs pos="63000">
                      <a:srgbClr val="F2B8AC"/>
                    </a:gs>
                    <a:gs pos="10000">
                      <a:srgbClr val="F2B8AC"/>
                    </a:gs>
                    <a:gs pos="42000">
                      <a:srgbClr val="F2B8AC"/>
                    </a:gs>
                    <a:gs pos="33000">
                      <a:srgbClr val="F2B8AC"/>
                    </a:gs>
                    <a:gs pos="53000">
                      <a:schemeClr val="bg1"/>
                    </a:gs>
                    <a:gs pos="90000">
                      <a:srgbClr val="F2B8AC"/>
                    </a:gs>
                    <a:gs pos="71000">
                      <a:srgbClr val="F2B8AC"/>
                    </a:gs>
                    <a:gs pos="8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b="1" dirty="0" err="1">
                      <a:solidFill>
                        <a:schemeClr val="tx1"/>
                      </a:solidFill>
                    </a:rPr>
                    <a:t>Condensator</a:t>
                  </a:r>
                  <a:r>
                    <a:rPr lang="es-ES" b="1" dirty="0">
                      <a:solidFill>
                        <a:schemeClr val="tx1"/>
                      </a:solidFill>
                    </a:rPr>
                    <a:t> 2</a:t>
                  </a:r>
                </a:p>
              </p:txBody>
            </p:sp>
          </p:grpSp>
          <p:cxnSp>
            <p:nvCxnSpPr>
              <p:cNvPr id="19" name="Conector recto 18">
                <a:extLst>
                  <a:ext uri="{FF2B5EF4-FFF2-40B4-BE49-F238E27FC236}">
                    <a16:creationId xmlns:a16="http://schemas.microsoft.com/office/drawing/2014/main" id="{A611B56F-277A-87D1-6601-ED996A547C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4200" y="4692680"/>
                <a:ext cx="544756" cy="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Entrada de lápiz 15">
                  <a:extLst>
                    <a:ext uri="{FF2B5EF4-FFF2-40B4-BE49-F238E27FC236}">
                      <a16:creationId xmlns:a16="http://schemas.microsoft.com/office/drawing/2014/main" id="{BB047BAB-15C2-CD5F-9AB0-4AE25255AC9A}"/>
                    </a:ext>
                  </a:extLst>
                </p14:cNvPr>
                <p14:cNvContentPartPr/>
                <p14:nvPr/>
              </p14:nvContentPartPr>
              <p14:xfrm>
                <a:off x="4668644" y="4225114"/>
                <a:ext cx="0" cy="0"/>
              </p14:xfrm>
            </p:contentPart>
          </mc:Choice>
          <mc:Fallback xmlns="">
            <p:pic>
              <p:nvPicPr>
                <p:cNvPr id="56" name="Entrada de lápiz 55">
                  <a:extLst>
                    <a:ext uri="{FF2B5EF4-FFF2-40B4-BE49-F238E27FC236}">
                      <a16:creationId xmlns:a16="http://schemas.microsoft.com/office/drawing/2014/main" id="{AE631457-DA37-398D-9209-9BBB9AA6301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668644" y="4225114"/>
                  <a:ext cx="0" cy="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CEC6797F-01FE-EBEE-D264-7D00BDAADE4C}"/>
                  </a:ext>
                </a:extLst>
              </p14:cNvPr>
              <p14:cNvContentPartPr/>
              <p14:nvPr/>
            </p14:nvContentPartPr>
            <p14:xfrm>
              <a:off x="4821844" y="4280506"/>
              <a:ext cx="0" cy="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CEC6797F-01FE-EBEE-D264-7D00BDAADE4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21844" y="4280506"/>
                <a:ext cx="0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545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C6EEEBE-C47B-457E-A4BF-9180E513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87" y="-28872"/>
            <a:ext cx="12224243" cy="584776"/>
          </a:xfrm>
        </p:spPr>
        <p:txBody>
          <a:bodyPr/>
          <a:lstStyle/>
          <a:p>
            <a:r>
              <a:rPr lang="es-ES" dirty="0"/>
              <a:t>SOLVOLYSIS</a:t>
            </a:r>
          </a:p>
        </p:txBody>
      </p:sp>
      <p:pic>
        <p:nvPicPr>
          <p:cNvPr id="4" name="Picture 2" descr="Reactor Químico con Camisa A Prueba De Explosiones De Laboratorio ...">
            <a:extLst>
              <a:ext uri="{FF2B5EF4-FFF2-40B4-BE49-F238E27FC236}">
                <a16:creationId xmlns:a16="http://schemas.microsoft.com/office/drawing/2014/main" id="{72BF0137-1BAE-D14B-29C2-0271DE0E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3" y="555904"/>
            <a:ext cx="2833217" cy="592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C33DDFA-A727-6A0C-CBD6-2DE95E942380}"/>
              </a:ext>
            </a:extLst>
          </p:cNvPr>
          <p:cNvSpPr txBox="1"/>
          <p:nvPr/>
        </p:nvSpPr>
        <p:spPr>
          <a:xfrm>
            <a:off x="4040238" y="1588657"/>
            <a:ext cx="67508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ES" sz="2200" dirty="0">
              <a:latin typeface="+mj-lt"/>
              <a:ea typeface="Source Sans Pro" panose="020B050303040302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200" dirty="0" err="1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Solvent</a:t>
            </a:r>
            <a:r>
              <a:rPr lang="es-ES" sz="2200" dirty="0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: </a:t>
            </a:r>
            <a:r>
              <a:rPr lang="es-ES" sz="2200" dirty="0" err="1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subcritic</a:t>
            </a:r>
            <a:r>
              <a:rPr lang="es-ES" sz="2200" dirty="0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 and </a:t>
            </a:r>
            <a:r>
              <a:rPr lang="es-ES" sz="2200" dirty="0" err="1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supercritic</a:t>
            </a:r>
            <a:r>
              <a:rPr lang="es-ES" sz="2200" dirty="0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 </a:t>
            </a:r>
            <a:r>
              <a:rPr lang="es-ES" sz="2200" dirty="0" err="1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conditions</a:t>
            </a:r>
            <a:r>
              <a:rPr lang="es-ES" sz="2200" dirty="0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es-ES" sz="2200" dirty="0">
              <a:latin typeface="+mj-lt"/>
              <a:ea typeface="Source Sans Pro" panose="020B050303040302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s-ES" sz="2200" dirty="0">
              <a:latin typeface="+mj-lt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26BE0E4-A14F-9531-6737-2491B8A9AB8D}"/>
              </a:ext>
            </a:extLst>
          </p:cNvPr>
          <p:cNvSpPr txBox="1"/>
          <p:nvPr/>
        </p:nvSpPr>
        <p:spPr>
          <a:xfrm>
            <a:off x="4036280" y="2882015"/>
            <a:ext cx="61217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200" dirty="0" err="1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Mild</a:t>
            </a:r>
            <a:r>
              <a:rPr lang="es-ES" sz="2200" dirty="0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 </a:t>
            </a:r>
            <a:r>
              <a:rPr lang="es-ES" sz="2200" dirty="0" err="1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temperatures</a:t>
            </a:r>
            <a:r>
              <a:rPr lang="es-ES" sz="2200" dirty="0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s-ES" sz="2200" dirty="0">
              <a:latin typeface="+mj-lt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A1EDF1-4A4F-2DB0-0F91-79A3817050BF}"/>
              </a:ext>
            </a:extLst>
          </p:cNvPr>
          <p:cNvSpPr txBox="1"/>
          <p:nvPr/>
        </p:nvSpPr>
        <p:spPr>
          <a:xfrm>
            <a:off x="4036280" y="3835469"/>
            <a:ext cx="61217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200" dirty="0" err="1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Pressure</a:t>
            </a:r>
            <a:r>
              <a:rPr lang="es-ES" sz="2200" dirty="0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 can be </a:t>
            </a:r>
            <a:r>
              <a:rPr lang="es-ES" sz="2200" dirty="0" err="1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used</a:t>
            </a:r>
            <a:endParaRPr lang="es-ES" sz="2200" dirty="0">
              <a:latin typeface="+mj-lt"/>
              <a:ea typeface="Source Sans Pro" panose="020B050303040302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s-ES" sz="2200" dirty="0">
              <a:latin typeface="+mj-lt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A6CFA6D-5196-E738-4F95-2790218B5407}"/>
              </a:ext>
            </a:extLst>
          </p:cNvPr>
          <p:cNvSpPr txBox="1"/>
          <p:nvPr/>
        </p:nvSpPr>
        <p:spPr>
          <a:xfrm>
            <a:off x="4036280" y="4758885"/>
            <a:ext cx="61217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200" dirty="0" err="1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Catalysts</a:t>
            </a:r>
            <a:r>
              <a:rPr lang="es-ES" sz="2200" dirty="0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 can be </a:t>
            </a:r>
            <a:r>
              <a:rPr lang="es-ES" sz="2200" dirty="0" err="1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used</a:t>
            </a:r>
            <a:endParaRPr lang="es-ES" sz="2200" dirty="0">
              <a:latin typeface="+mj-lt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4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183FD2C-DBD2-72F6-B449-D3D69921C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r="5178"/>
          <a:stretch/>
        </p:blipFill>
        <p:spPr bwMode="auto">
          <a:xfrm>
            <a:off x="0" y="-34416"/>
            <a:ext cx="12192000" cy="657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39D62B-E416-46F8-B969-892DFB13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CF12C1-5EB9-400A-8B68-FAF3C092465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6" name="Imagen 5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E2CF108-FA24-DCA6-59A0-56651317B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02" y="2657676"/>
            <a:ext cx="5172195" cy="171975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111B19E-066D-995F-8400-DAF2F6F3C306}"/>
              </a:ext>
            </a:extLst>
          </p:cNvPr>
          <p:cNvSpPr/>
          <p:nvPr/>
        </p:nvSpPr>
        <p:spPr>
          <a:xfrm>
            <a:off x="9328846" y="934344"/>
            <a:ext cx="3377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rFV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para industria de baldosas cerámicas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4503C43-3F29-828D-60BF-B2FE5A4CF09B}"/>
              </a:ext>
            </a:extLst>
          </p:cNvPr>
          <p:cNvSpPr/>
          <p:nvPr/>
        </p:nvSpPr>
        <p:spPr>
          <a:xfrm>
            <a:off x="9654536" y="2144252"/>
            <a:ext cx="2140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La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rFC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para fabricar nuevos composites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490A5F8-6470-6FB2-5127-CF96A9949E9B}"/>
              </a:ext>
            </a:extLst>
          </p:cNvPr>
          <p:cNvSpPr txBox="1"/>
          <p:nvPr/>
        </p:nvSpPr>
        <p:spPr>
          <a:xfrm>
            <a:off x="2902895" y="5712122"/>
            <a:ext cx="6386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Financiado por: Ministerio de Ciencia e Innovación – Agencia Estatal de Investigación Proyecto RTC2019-007206-5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CCABF7A-7264-30B6-71BE-ECDDD54A8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91" y="5640047"/>
            <a:ext cx="2295930" cy="53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0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183FD2C-DBD2-72F6-B449-D3D69921C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r="5178"/>
          <a:stretch/>
        </p:blipFill>
        <p:spPr bwMode="auto">
          <a:xfrm>
            <a:off x="0" y="-34416"/>
            <a:ext cx="12192000" cy="657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39D62B-E416-46F8-B969-892DFB13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CF12C1-5EB9-400A-8B68-FAF3C092465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7" name="Imagen 6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7682168B-2226-2F42-B036-729758F0F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93" y="2532359"/>
            <a:ext cx="4623307" cy="179328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FFEE900-34C3-E554-E788-7A5B70F5ACA2}"/>
              </a:ext>
            </a:extLst>
          </p:cNvPr>
          <p:cNvSpPr/>
          <p:nvPr/>
        </p:nvSpPr>
        <p:spPr>
          <a:xfrm>
            <a:off x="8610600" y="319088"/>
            <a:ext cx="36831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Demostración de las mejores técnicas para reciclar biocomposites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6F317BC-8C9D-64CC-5367-2DEB42935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845" y="5779166"/>
            <a:ext cx="907141" cy="60476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A018DF8-A01A-7EAA-DF08-879AD464455D}"/>
              </a:ext>
            </a:extLst>
          </p:cNvPr>
          <p:cNvSpPr txBox="1"/>
          <p:nvPr/>
        </p:nvSpPr>
        <p:spPr>
          <a:xfrm>
            <a:off x="1964986" y="5707915"/>
            <a:ext cx="10227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the Clean Sky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Joint Technology Initiative under grant agreement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886416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publication reflects only the author's view and that the Commission is not responsible for any use that may be made of the information it contains.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89C8F38-B5D6-ED72-AB3C-8CA80ADF2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4" y="5766282"/>
            <a:ext cx="958898" cy="6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9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C6EEEBE-C47B-457E-A4BF-9180E513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87" y="-28872"/>
            <a:ext cx="12224243" cy="584776"/>
          </a:xfrm>
        </p:spPr>
        <p:txBody>
          <a:bodyPr/>
          <a:lstStyle/>
          <a:p>
            <a:r>
              <a:rPr lang="es-ES" dirty="0" err="1"/>
              <a:t>Pyrolysis</a:t>
            </a:r>
            <a:r>
              <a:rPr lang="es-ES" dirty="0"/>
              <a:t> and </a:t>
            </a:r>
            <a:r>
              <a:rPr lang="es-ES" dirty="0" err="1"/>
              <a:t>solvolysis</a:t>
            </a:r>
            <a:r>
              <a:rPr lang="es-ES" dirty="0"/>
              <a:t>. EROS PROJECT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BBD66C87-1EB0-4C1C-BC21-BF15AD7D90B8}"/>
              </a:ext>
            </a:extLst>
          </p:cNvPr>
          <p:cNvGrpSpPr/>
          <p:nvPr/>
        </p:nvGrpSpPr>
        <p:grpSpPr>
          <a:xfrm>
            <a:off x="641002" y="2396786"/>
            <a:ext cx="1003682" cy="982485"/>
            <a:chOff x="-2049094" y="-141218"/>
            <a:chExt cx="1892771" cy="1792522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00B3A466-8248-4C29-8D54-6A7277EC7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49093" y="-141218"/>
              <a:ext cx="1892770" cy="1386782"/>
            </a:xfrm>
            <a:prstGeom prst="rect">
              <a:avLst/>
            </a:prstGeom>
          </p:spPr>
        </p:pic>
        <p:sp>
          <p:nvSpPr>
            <p:cNvPr id="28" name="Elipse 4">
              <a:extLst>
                <a:ext uri="{FF2B5EF4-FFF2-40B4-BE49-F238E27FC236}">
                  <a16:creationId xmlns:a16="http://schemas.microsoft.com/office/drawing/2014/main" id="{529A332A-EBA2-45C4-A252-8F8F21F218EC}"/>
                </a:ext>
              </a:extLst>
            </p:cNvPr>
            <p:cNvSpPr txBox="1"/>
            <p:nvPr/>
          </p:nvSpPr>
          <p:spPr>
            <a:xfrm>
              <a:off x="-2049094" y="1245564"/>
              <a:ext cx="1892769" cy="4057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b="1" dirty="0">
                  <a:latin typeface="+mj-lt"/>
                </a:rPr>
                <a:t>Wind </a:t>
              </a:r>
              <a:r>
                <a:rPr lang="es-ES" sz="1200" b="1" dirty="0" err="1">
                  <a:latin typeface="+mj-lt"/>
                </a:rPr>
                <a:t>blades</a:t>
              </a:r>
              <a:endParaRPr lang="es-ES" sz="1200" b="1" kern="1200" dirty="0">
                <a:latin typeface="+mj-lt"/>
              </a:endParaRPr>
            </a:p>
          </p:txBody>
        </p:sp>
      </p:grpSp>
      <p:pic>
        <p:nvPicPr>
          <p:cNvPr id="29" name="Picture 2" descr="Resultado de imagen de autoclave aeronautica">
            <a:extLst>
              <a:ext uri="{FF2B5EF4-FFF2-40B4-BE49-F238E27FC236}">
                <a16:creationId xmlns:a16="http://schemas.microsoft.com/office/drawing/2014/main" id="{1FDB3F90-8F62-4D3C-8EA8-07ACAB789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5" y="3887587"/>
            <a:ext cx="1050205" cy="9041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A7B8852-357F-47B7-83B1-73BA5C8B3466}"/>
              </a:ext>
            </a:extLst>
          </p:cNvPr>
          <p:cNvSpPr txBox="1"/>
          <p:nvPr/>
        </p:nvSpPr>
        <p:spPr>
          <a:xfrm>
            <a:off x="616595" y="3615893"/>
            <a:ext cx="1079901" cy="246221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S" sz="1000" b="1" dirty="0" err="1">
                <a:latin typeface="+mj-lt"/>
              </a:rPr>
              <a:t>Aeronautic</a:t>
            </a:r>
            <a:endParaRPr lang="es-ES" sz="1000" b="1" dirty="0">
              <a:latin typeface="+mj-lt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8B856DA-88C2-4BAB-90DA-02469AD175EC}"/>
              </a:ext>
            </a:extLst>
          </p:cNvPr>
          <p:cNvSpPr txBox="1"/>
          <p:nvPr/>
        </p:nvSpPr>
        <p:spPr>
          <a:xfrm>
            <a:off x="751238" y="4791727"/>
            <a:ext cx="716797" cy="507831"/>
          </a:xfrm>
          <a:prstGeom prst="rect">
            <a:avLst/>
          </a:prstGeom>
          <a:solidFill>
            <a:srgbClr val="E2F0D9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900" b="1" dirty="0" err="1">
                <a:latin typeface="+mj-lt"/>
              </a:rPr>
              <a:t>Cured</a:t>
            </a:r>
            <a:r>
              <a:rPr lang="es-ES_tradnl" sz="900" b="1" dirty="0">
                <a:latin typeface="+mj-lt"/>
              </a:rPr>
              <a:t> prepreg </a:t>
            </a:r>
            <a:r>
              <a:rPr lang="es-ES_tradnl" sz="900" b="1" dirty="0" err="1">
                <a:latin typeface="+mj-lt"/>
              </a:rPr>
              <a:t>waste</a:t>
            </a:r>
            <a:endParaRPr lang="es-ES" sz="900" b="1" dirty="0">
              <a:latin typeface="+mj-lt"/>
            </a:endParaRPr>
          </a:p>
        </p:txBody>
      </p:sp>
      <p:pic>
        <p:nvPicPr>
          <p:cNvPr id="32" name="Imagen 31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E43A26A-1930-46B3-8203-DA8359A35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5" y="877127"/>
            <a:ext cx="1893598" cy="629621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3FEFD05B-4AD2-43AB-9744-982884538530}"/>
              </a:ext>
            </a:extLst>
          </p:cNvPr>
          <p:cNvSpPr txBox="1"/>
          <p:nvPr/>
        </p:nvSpPr>
        <p:spPr>
          <a:xfrm>
            <a:off x="2928353" y="865059"/>
            <a:ext cx="63804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Circular economy in composites: from the wind and aeronautical sector to the ceramic industry and transport</a:t>
            </a:r>
            <a:endParaRPr lang="es-ES" sz="2000" b="1" dirty="0">
              <a:latin typeface="+mj-lt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DE7421E8-7A26-421D-9DCA-BEEE6F256BDB}"/>
              </a:ext>
            </a:extLst>
          </p:cNvPr>
          <p:cNvGrpSpPr/>
          <p:nvPr/>
        </p:nvGrpSpPr>
        <p:grpSpPr>
          <a:xfrm>
            <a:off x="2128653" y="2781726"/>
            <a:ext cx="1495711" cy="1224298"/>
            <a:chOff x="3432577" y="2716465"/>
            <a:chExt cx="1654215" cy="2097788"/>
          </a:xfrm>
          <a:solidFill>
            <a:srgbClr val="E2F0D9"/>
          </a:solidFill>
        </p:grpSpPr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87243AB2-AB42-43F6-92FC-C510AFADC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32577" y="3060177"/>
              <a:ext cx="1654212" cy="1754076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CB50F719-97CF-4B33-BCC1-414B901C92BC}"/>
                </a:ext>
              </a:extLst>
            </p:cNvPr>
            <p:cNvSpPr txBox="1"/>
            <p:nvPr/>
          </p:nvSpPr>
          <p:spPr>
            <a:xfrm>
              <a:off x="3432578" y="2716465"/>
              <a:ext cx="1654214" cy="47462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err="1">
                  <a:latin typeface="+mj-lt"/>
                </a:rPr>
                <a:t>Mechaniclalrecycling</a:t>
              </a:r>
              <a:endParaRPr lang="es-ES" sz="1200" b="1" dirty="0">
                <a:latin typeface="+mj-lt"/>
              </a:endParaRP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91CCD6CB-D3C0-46CE-8E80-CC9692D6F040}"/>
              </a:ext>
            </a:extLst>
          </p:cNvPr>
          <p:cNvGrpSpPr/>
          <p:nvPr/>
        </p:nvGrpSpPr>
        <p:grpSpPr>
          <a:xfrm>
            <a:off x="3947393" y="2836741"/>
            <a:ext cx="1648553" cy="1320849"/>
            <a:chOff x="1756825" y="864793"/>
            <a:chExt cx="1541820" cy="128357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C1074451-84BC-456B-A5F8-B9E3F060F174}"/>
                </a:ext>
              </a:extLst>
            </p:cNvPr>
            <p:cNvSpPr txBox="1"/>
            <p:nvPr/>
          </p:nvSpPr>
          <p:spPr>
            <a:xfrm>
              <a:off x="1756825" y="864793"/>
              <a:ext cx="1541820" cy="2691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>
                  <a:latin typeface="+mj-lt"/>
                </a:rPr>
                <a:t>Chemical </a:t>
              </a:r>
              <a:r>
                <a:rPr lang="es-ES" sz="1200" b="1" dirty="0" err="1">
                  <a:latin typeface="+mj-lt"/>
                </a:rPr>
                <a:t>recycling</a:t>
              </a:r>
              <a:endParaRPr lang="es-ES" sz="1200" b="1" dirty="0">
                <a:latin typeface="+mj-lt"/>
              </a:endParaRPr>
            </a:p>
          </p:txBody>
        </p:sp>
        <p:pic>
          <p:nvPicPr>
            <p:cNvPr id="39" name="Picture 4" descr="Resultado de imagen de pirolisis fibra de carbono equipo">
              <a:extLst>
                <a:ext uri="{FF2B5EF4-FFF2-40B4-BE49-F238E27FC236}">
                  <a16:creationId xmlns:a16="http://schemas.microsoft.com/office/drawing/2014/main" id="{2C41763E-FF4E-4F01-890D-90BD23364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629" y="1144254"/>
              <a:ext cx="1505062" cy="1004117"/>
            </a:xfrm>
            <a:prstGeom prst="rect">
              <a:avLst/>
            </a:prstGeom>
            <a:grpFill/>
          </p:spPr>
        </p:pic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C0ACAA95-99AA-41E3-9094-422AD276BEE4}"/>
              </a:ext>
            </a:extLst>
          </p:cNvPr>
          <p:cNvGrpSpPr/>
          <p:nvPr/>
        </p:nvGrpSpPr>
        <p:grpSpPr>
          <a:xfrm>
            <a:off x="8279134" y="3266843"/>
            <a:ext cx="1090853" cy="954107"/>
            <a:chOff x="7829415" y="2252407"/>
            <a:chExt cx="1090853" cy="954107"/>
          </a:xfrm>
        </p:grpSpPr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8B8C084A-0827-4AF7-BA49-46C2AF583164}"/>
                </a:ext>
              </a:extLst>
            </p:cNvPr>
            <p:cNvGrpSpPr/>
            <p:nvPr/>
          </p:nvGrpSpPr>
          <p:grpSpPr>
            <a:xfrm>
              <a:off x="7829415" y="2252407"/>
              <a:ext cx="1090853" cy="954107"/>
              <a:chOff x="4253079" y="360986"/>
              <a:chExt cx="1265498" cy="1142420"/>
            </a:xfrm>
            <a:solidFill>
              <a:srgbClr val="E2F0D9"/>
            </a:solidFill>
          </p:grpSpPr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14BFBF9C-2492-4B51-B0D6-6787D4BFFA62}"/>
                  </a:ext>
                </a:extLst>
              </p:cNvPr>
              <p:cNvSpPr txBox="1"/>
              <p:nvPr/>
            </p:nvSpPr>
            <p:spPr>
              <a:xfrm>
                <a:off x="4253079" y="360986"/>
                <a:ext cx="1265498" cy="114242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endParaRPr lang="es-ES_tradnl" sz="1400" b="1" dirty="0">
                  <a:latin typeface="+mj-lt"/>
                </a:endParaRPr>
              </a:p>
              <a:p>
                <a:pPr algn="ctr"/>
                <a:endParaRPr lang="es-ES_tradnl" sz="1400" b="1" dirty="0">
                  <a:latin typeface="+mj-lt"/>
                </a:endParaRPr>
              </a:p>
              <a:p>
                <a:pPr algn="ctr"/>
                <a:endParaRPr lang="es-ES_tradnl" sz="1400" b="1" dirty="0">
                  <a:latin typeface="+mj-lt"/>
                </a:endParaRPr>
              </a:p>
              <a:p>
                <a:pPr algn="ctr"/>
                <a:endParaRPr lang="es-ES_tradnl" sz="1400" b="1" dirty="0">
                  <a:latin typeface="+mj-lt"/>
                </a:endParaRPr>
              </a:p>
            </p:txBody>
          </p: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4B35596E-6ACD-466B-AF05-F1A90A84F1EC}"/>
                  </a:ext>
                </a:extLst>
              </p:cNvPr>
              <p:cNvSpPr txBox="1"/>
              <p:nvPr/>
            </p:nvSpPr>
            <p:spPr>
              <a:xfrm>
                <a:off x="4319843" y="1068986"/>
                <a:ext cx="1158319" cy="3316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ES_tradnl" sz="1200" b="1" dirty="0" err="1">
                    <a:latin typeface="+mj-lt"/>
                  </a:rPr>
                  <a:t>Inks</a:t>
                </a:r>
                <a:endParaRPr lang="es-ES" sz="1200" b="1" dirty="0">
                  <a:latin typeface="+mj-lt"/>
                </a:endParaRPr>
              </a:p>
            </p:txBody>
          </p:sp>
        </p:grpSp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8992CA6E-52B5-4F65-95EF-487120F03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53643" y="2296056"/>
              <a:ext cx="842398" cy="483810"/>
            </a:xfrm>
            <a:prstGeom prst="rect">
              <a:avLst/>
            </a:prstGeom>
          </p:spPr>
        </p:pic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7AA8D874-00C9-4191-B584-F0911358FAFC}"/>
              </a:ext>
            </a:extLst>
          </p:cNvPr>
          <p:cNvGrpSpPr/>
          <p:nvPr/>
        </p:nvGrpSpPr>
        <p:grpSpPr>
          <a:xfrm>
            <a:off x="8311109" y="2063134"/>
            <a:ext cx="1090853" cy="954107"/>
            <a:chOff x="6804804" y="495604"/>
            <a:chExt cx="1265498" cy="1142421"/>
          </a:xfrm>
          <a:solidFill>
            <a:srgbClr val="E2F0D9"/>
          </a:solidFill>
        </p:grpSpPr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23F241CA-324C-4DFC-9CC3-6B7ED164A6CE}"/>
                </a:ext>
              </a:extLst>
            </p:cNvPr>
            <p:cNvSpPr txBox="1"/>
            <p:nvPr/>
          </p:nvSpPr>
          <p:spPr>
            <a:xfrm>
              <a:off x="6804804" y="495604"/>
              <a:ext cx="1265498" cy="114242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endParaRPr lang="es-ES_tradnl" sz="1400" b="1" dirty="0">
                <a:latin typeface="+mj-lt"/>
              </a:endParaRPr>
            </a:p>
            <a:p>
              <a:pPr algn="ctr"/>
              <a:endParaRPr lang="es-ES_tradnl" sz="1400" b="1" dirty="0">
                <a:latin typeface="+mj-lt"/>
              </a:endParaRPr>
            </a:p>
            <a:p>
              <a:pPr algn="ctr"/>
              <a:endParaRPr lang="es-ES_tradnl" sz="1400" b="1" dirty="0">
                <a:latin typeface="+mj-lt"/>
              </a:endParaRPr>
            </a:p>
            <a:p>
              <a:pPr algn="ctr"/>
              <a:endParaRPr lang="es-ES_tradnl" sz="1400" b="1" dirty="0">
                <a:latin typeface="+mj-lt"/>
              </a:endParaRP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A6C48E43-428A-4D00-9862-D5A70D7058B5}"/>
                </a:ext>
              </a:extLst>
            </p:cNvPr>
            <p:cNvSpPr txBox="1"/>
            <p:nvPr/>
          </p:nvSpPr>
          <p:spPr>
            <a:xfrm>
              <a:off x="6925172" y="1127274"/>
              <a:ext cx="1037067" cy="331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_tradnl" sz="1200" b="1" dirty="0" err="1">
                  <a:latin typeface="+mj-lt"/>
                </a:rPr>
                <a:t>Ceramic</a:t>
              </a:r>
              <a:endParaRPr lang="es-ES" sz="1200" b="1" dirty="0">
                <a:latin typeface="+mj-lt"/>
              </a:endParaRPr>
            </a:p>
          </p:txBody>
        </p:sp>
      </p:grpSp>
      <p:pic>
        <p:nvPicPr>
          <p:cNvPr id="48" name="Imagen 47">
            <a:extLst>
              <a:ext uri="{FF2B5EF4-FFF2-40B4-BE49-F238E27FC236}">
                <a16:creationId xmlns:a16="http://schemas.microsoft.com/office/drawing/2014/main" id="{F0EC7DEA-C5EF-402A-BBEF-D5C3A3277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1517" y="2070332"/>
            <a:ext cx="714243" cy="460187"/>
          </a:xfrm>
          <a:prstGeom prst="rect">
            <a:avLst/>
          </a:prstGeom>
        </p:spPr>
      </p:pic>
      <p:grpSp>
        <p:nvGrpSpPr>
          <p:cNvPr id="49" name="Grupo 48">
            <a:extLst>
              <a:ext uri="{FF2B5EF4-FFF2-40B4-BE49-F238E27FC236}">
                <a16:creationId xmlns:a16="http://schemas.microsoft.com/office/drawing/2014/main" id="{793636AB-FB47-43CD-913F-5DB197957549}"/>
              </a:ext>
            </a:extLst>
          </p:cNvPr>
          <p:cNvGrpSpPr/>
          <p:nvPr/>
        </p:nvGrpSpPr>
        <p:grpSpPr>
          <a:xfrm>
            <a:off x="9925990" y="2070021"/>
            <a:ext cx="1090853" cy="954107"/>
            <a:chOff x="9551710" y="2127258"/>
            <a:chExt cx="1090853" cy="954107"/>
          </a:xfrm>
        </p:grpSpPr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E8205003-08EE-44F4-8C70-D315609EDE30}"/>
                </a:ext>
              </a:extLst>
            </p:cNvPr>
            <p:cNvGrpSpPr/>
            <p:nvPr/>
          </p:nvGrpSpPr>
          <p:grpSpPr>
            <a:xfrm>
              <a:off x="9551710" y="2127258"/>
              <a:ext cx="1090853" cy="954107"/>
              <a:chOff x="6251113" y="211136"/>
              <a:chExt cx="1265498" cy="1142419"/>
            </a:xfrm>
            <a:solidFill>
              <a:srgbClr val="E2F0D9"/>
            </a:solidFill>
          </p:grpSpPr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4823110C-3871-48A7-978A-F31730A536D2}"/>
                  </a:ext>
                </a:extLst>
              </p:cNvPr>
              <p:cNvSpPr txBox="1"/>
              <p:nvPr/>
            </p:nvSpPr>
            <p:spPr>
              <a:xfrm>
                <a:off x="6251113" y="211136"/>
                <a:ext cx="1265498" cy="114241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endParaRPr lang="es-ES_tradnl" sz="1400" b="1" dirty="0">
                  <a:latin typeface="+mj-lt"/>
                </a:endParaRPr>
              </a:p>
              <a:p>
                <a:pPr algn="ctr"/>
                <a:endParaRPr lang="es-ES_tradnl" sz="1400" b="1" dirty="0">
                  <a:latin typeface="+mj-lt"/>
                </a:endParaRPr>
              </a:p>
              <a:p>
                <a:pPr algn="ctr"/>
                <a:endParaRPr lang="es-ES_tradnl" sz="1400" b="1" dirty="0">
                  <a:latin typeface="+mj-lt"/>
                </a:endParaRPr>
              </a:p>
              <a:p>
                <a:pPr algn="ctr"/>
                <a:endParaRPr lang="es-ES_tradnl" sz="1400" b="1" dirty="0">
                  <a:latin typeface="+mj-lt"/>
                </a:endParaRPr>
              </a:p>
            </p:txBody>
          </p:sp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1B383402-D220-45E0-A574-88AA96C4A850}"/>
                  </a:ext>
                </a:extLst>
              </p:cNvPr>
              <p:cNvSpPr txBox="1"/>
              <p:nvPr/>
            </p:nvSpPr>
            <p:spPr>
              <a:xfrm>
                <a:off x="6327849" y="897037"/>
                <a:ext cx="1158319" cy="3316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ES_tradnl" sz="1200" b="1" dirty="0" err="1">
                    <a:latin typeface="+mj-lt"/>
                  </a:rPr>
                  <a:t>Enamel</a:t>
                </a:r>
                <a:endParaRPr lang="es-ES" sz="1200" b="1" dirty="0">
                  <a:latin typeface="+mj-lt"/>
                </a:endParaRPr>
              </a:p>
            </p:txBody>
          </p:sp>
        </p:grpSp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17EBB5B4-9D4B-47E3-888A-32F283959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93295" y="2172591"/>
              <a:ext cx="842398" cy="483810"/>
            </a:xfrm>
            <a:prstGeom prst="rect">
              <a:avLst/>
            </a:prstGeom>
          </p:spPr>
        </p:pic>
      </p:grpSp>
      <p:pic>
        <p:nvPicPr>
          <p:cNvPr id="54" name="Imagen 5">
            <a:extLst>
              <a:ext uri="{FF2B5EF4-FFF2-40B4-BE49-F238E27FC236}">
                <a16:creationId xmlns:a16="http://schemas.microsoft.com/office/drawing/2014/main" id="{CE1D0056-AEC0-4FBE-BB6B-714AD0045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1" t="25473" r="-52" b="46849"/>
          <a:stretch/>
        </p:blipFill>
        <p:spPr bwMode="auto">
          <a:xfrm>
            <a:off x="8495121" y="4960408"/>
            <a:ext cx="674793" cy="194583"/>
          </a:xfrm>
          <a:prstGeom prst="rect">
            <a:avLst/>
          </a:prstGeom>
          <a:solidFill>
            <a:srgbClr val="E2F0D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867186B6-3EAC-4DB7-91BD-41306897AB02}"/>
              </a:ext>
            </a:extLst>
          </p:cNvPr>
          <p:cNvSpPr txBox="1"/>
          <p:nvPr/>
        </p:nvSpPr>
        <p:spPr>
          <a:xfrm>
            <a:off x="8301916" y="5491067"/>
            <a:ext cx="116629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1200" b="1" dirty="0" err="1">
                <a:latin typeface="+mj-lt"/>
              </a:rPr>
              <a:t>Aeronautic</a:t>
            </a:r>
            <a:endParaRPr lang="es-ES" sz="1200" b="1" dirty="0">
              <a:latin typeface="+mj-lt"/>
            </a:endParaRPr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AA8CB427-1A7C-4BED-A10C-30E5722DFC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4099"/>
          <a:stretch/>
        </p:blipFill>
        <p:spPr>
          <a:xfrm>
            <a:off x="8522322" y="5220250"/>
            <a:ext cx="620389" cy="206924"/>
          </a:xfrm>
          <a:prstGeom prst="rect">
            <a:avLst/>
          </a:prstGeom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D6744AF4-B3AA-4596-A832-69A6068C6032}"/>
              </a:ext>
            </a:extLst>
          </p:cNvPr>
          <p:cNvSpPr txBox="1"/>
          <p:nvPr/>
        </p:nvSpPr>
        <p:spPr>
          <a:xfrm>
            <a:off x="6224840" y="4092151"/>
            <a:ext cx="902624" cy="276999"/>
          </a:xfrm>
          <a:prstGeom prst="rect">
            <a:avLst/>
          </a:prstGeom>
          <a:solidFill>
            <a:srgbClr val="E2F0D9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1200" b="1" dirty="0" err="1">
                <a:latin typeface="+mj-lt"/>
              </a:rPr>
              <a:t>Glycols</a:t>
            </a:r>
            <a:endParaRPr lang="es-ES" sz="1200" b="1" dirty="0">
              <a:latin typeface="+mj-lt"/>
            </a:endParaRPr>
          </a:p>
        </p:txBody>
      </p:sp>
      <p:pic>
        <p:nvPicPr>
          <p:cNvPr id="58" name="Picture 12" descr="Resultado de imagen de matraz">
            <a:extLst>
              <a:ext uri="{FF2B5EF4-FFF2-40B4-BE49-F238E27FC236}">
                <a16:creationId xmlns:a16="http://schemas.microsoft.com/office/drawing/2014/main" id="{8EDC1BEA-A82D-404C-9B9E-6501AF151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0"/>
          <a:stretch/>
        </p:blipFill>
        <p:spPr bwMode="auto">
          <a:xfrm>
            <a:off x="6215799" y="3298929"/>
            <a:ext cx="919480" cy="81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8AA25AE5-6661-4EA5-90B1-D6229BB4B4E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684" b="57238"/>
          <a:stretch/>
        </p:blipFill>
        <p:spPr>
          <a:xfrm>
            <a:off x="6205550" y="1963586"/>
            <a:ext cx="919480" cy="655024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FE046972-DB03-4B08-B8B7-61D1D75B22FA}"/>
              </a:ext>
            </a:extLst>
          </p:cNvPr>
          <p:cNvSpPr txBox="1"/>
          <p:nvPr/>
        </p:nvSpPr>
        <p:spPr>
          <a:xfrm>
            <a:off x="6205551" y="2590199"/>
            <a:ext cx="919480" cy="461665"/>
          </a:xfrm>
          <a:prstGeom prst="rect">
            <a:avLst/>
          </a:prstGeom>
          <a:solidFill>
            <a:srgbClr val="E2F0D9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1200" b="1" dirty="0" err="1">
                <a:latin typeface="+mj-lt"/>
              </a:rPr>
              <a:t>Glass</a:t>
            </a:r>
            <a:r>
              <a:rPr lang="es-ES_tradnl" sz="1200" b="1" dirty="0">
                <a:latin typeface="+mj-lt"/>
              </a:rPr>
              <a:t> </a:t>
            </a:r>
            <a:r>
              <a:rPr lang="es-ES_tradnl" sz="1200" b="1" dirty="0" err="1">
                <a:latin typeface="+mj-lt"/>
              </a:rPr>
              <a:t>fiber</a:t>
            </a:r>
            <a:r>
              <a:rPr lang="es-ES_tradnl" sz="1200" b="1" dirty="0">
                <a:latin typeface="+mj-lt"/>
              </a:rPr>
              <a:t> </a:t>
            </a:r>
            <a:r>
              <a:rPr lang="es-ES_tradnl" sz="1200" b="1" dirty="0" err="1">
                <a:latin typeface="+mj-lt"/>
              </a:rPr>
              <a:t>dust</a:t>
            </a:r>
            <a:endParaRPr lang="es-ES" sz="1200" b="1" dirty="0">
              <a:latin typeface="+mj-lt"/>
            </a:endParaRP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25A33728-3A8D-4F70-8ECD-01891B8F6AD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744" t="14133" r="7019" b="12251"/>
          <a:stretch/>
        </p:blipFill>
        <p:spPr>
          <a:xfrm>
            <a:off x="6407089" y="4593024"/>
            <a:ext cx="608316" cy="515058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94B0C7A1-07DB-47F3-8FB6-2B9699F23C9F}"/>
              </a:ext>
            </a:extLst>
          </p:cNvPr>
          <p:cNvSpPr txBox="1"/>
          <p:nvPr/>
        </p:nvSpPr>
        <p:spPr>
          <a:xfrm>
            <a:off x="6311653" y="5121735"/>
            <a:ext cx="775362" cy="646331"/>
          </a:xfrm>
          <a:prstGeom prst="rect">
            <a:avLst/>
          </a:prstGeom>
          <a:solidFill>
            <a:srgbClr val="E2F0D9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1200" b="1" dirty="0">
                <a:latin typeface="+mj-lt"/>
              </a:rPr>
              <a:t>Short </a:t>
            </a:r>
            <a:r>
              <a:rPr lang="es-ES_tradnl" sz="1200" b="1" dirty="0" err="1">
                <a:latin typeface="+mj-lt"/>
              </a:rPr>
              <a:t>carbon</a:t>
            </a:r>
            <a:r>
              <a:rPr lang="es-ES_tradnl" sz="1200" b="1" dirty="0">
                <a:latin typeface="+mj-lt"/>
              </a:rPr>
              <a:t> </a:t>
            </a:r>
            <a:r>
              <a:rPr lang="es-ES_tradnl" sz="1200" b="1" dirty="0" err="1">
                <a:latin typeface="+mj-lt"/>
              </a:rPr>
              <a:t>fiber</a:t>
            </a:r>
            <a:endParaRPr lang="es-ES" sz="1200" b="1" dirty="0">
              <a:latin typeface="+mj-lt"/>
            </a:endParaRPr>
          </a:p>
        </p:txBody>
      </p:sp>
      <p:pic>
        <p:nvPicPr>
          <p:cNvPr id="63" name="Imagen 62" descr="Imagen que contiene persona, hombre&#10;&#10;Descripción generada automáticamente">
            <a:extLst>
              <a:ext uri="{FF2B5EF4-FFF2-40B4-BE49-F238E27FC236}">
                <a16:creationId xmlns:a16="http://schemas.microsoft.com/office/drawing/2014/main" id="{7BC9DE83-9141-4D02-A7B2-6CF7F26377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2" y="5892003"/>
            <a:ext cx="821349" cy="492837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2029C874-BB4B-4A53-83E3-9C0023EC59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5926360"/>
            <a:ext cx="1180559" cy="404417"/>
          </a:xfrm>
          <a:prstGeom prst="rect">
            <a:avLst/>
          </a:prstGeom>
        </p:spPr>
      </p:pic>
      <p:pic>
        <p:nvPicPr>
          <p:cNvPr id="65" name="Imagen 6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7C169124-0862-4FC6-A110-3D025ACD49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44" y="5878329"/>
            <a:ext cx="1102709" cy="569503"/>
          </a:xfrm>
          <a:prstGeom prst="rect">
            <a:avLst/>
          </a:prstGeom>
        </p:spPr>
      </p:pic>
      <p:pic>
        <p:nvPicPr>
          <p:cNvPr id="66" name="Imagen 65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6A4571A8-BB46-407E-93D0-AB3EF94D22E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40" y="5822390"/>
            <a:ext cx="556079" cy="546492"/>
          </a:xfrm>
          <a:prstGeom prst="rect">
            <a:avLst/>
          </a:prstGeom>
        </p:spPr>
      </p:pic>
      <p:pic>
        <p:nvPicPr>
          <p:cNvPr id="67" name="Imagen 6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9B2968E9-2641-4F29-BB2D-EDB62B53B2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14" y="5950939"/>
            <a:ext cx="1057511" cy="343078"/>
          </a:xfrm>
          <a:prstGeom prst="rect">
            <a:avLst/>
          </a:prstGeom>
        </p:spPr>
      </p:pic>
      <p:sp>
        <p:nvSpPr>
          <p:cNvPr id="68" name="CuadroTexto 67">
            <a:extLst>
              <a:ext uri="{FF2B5EF4-FFF2-40B4-BE49-F238E27FC236}">
                <a16:creationId xmlns:a16="http://schemas.microsoft.com/office/drawing/2014/main" id="{5F42BF49-0F41-4649-8E76-B98DC5451AE6}"/>
              </a:ext>
            </a:extLst>
          </p:cNvPr>
          <p:cNvSpPr txBox="1"/>
          <p:nvPr/>
        </p:nvSpPr>
        <p:spPr>
          <a:xfrm>
            <a:off x="3847092" y="4217830"/>
            <a:ext cx="1796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solidFill>
                  <a:srgbClr val="12203A"/>
                </a:solidFill>
                <a:latin typeface="+mj-lt"/>
              </a:rPr>
              <a:t>Pyrolysis</a:t>
            </a:r>
            <a:r>
              <a:rPr lang="es-ES" sz="2000" b="1" dirty="0">
                <a:solidFill>
                  <a:srgbClr val="12203A"/>
                </a:solidFill>
                <a:latin typeface="+mj-lt"/>
              </a:rPr>
              <a:t> and </a:t>
            </a:r>
            <a:r>
              <a:rPr lang="es-ES" sz="2000" b="1" dirty="0" err="1">
                <a:solidFill>
                  <a:srgbClr val="12203A"/>
                </a:solidFill>
                <a:latin typeface="+mj-lt"/>
              </a:rPr>
              <a:t>solvolysis</a:t>
            </a:r>
            <a:endParaRPr lang="es-ES" sz="2000" b="1" dirty="0">
              <a:solidFill>
                <a:srgbClr val="12203A"/>
              </a:solidFill>
              <a:latin typeface="+mj-lt"/>
            </a:endParaRPr>
          </a:p>
        </p:txBody>
      </p:sp>
      <p:sp>
        <p:nvSpPr>
          <p:cNvPr id="69" name="Abrir llave 68">
            <a:extLst>
              <a:ext uri="{FF2B5EF4-FFF2-40B4-BE49-F238E27FC236}">
                <a16:creationId xmlns:a16="http://schemas.microsoft.com/office/drawing/2014/main" id="{C7166CA8-636F-4015-A50F-357CB50BCCF1}"/>
              </a:ext>
            </a:extLst>
          </p:cNvPr>
          <p:cNvSpPr/>
          <p:nvPr/>
        </p:nvSpPr>
        <p:spPr>
          <a:xfrm rot="16200000">
            <a:off x="6547628" y="5363690"/>
            <a:ext cx="250519" cy="134113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F09936DB-8B11-4D3F-B59B-C9A19779C613}"/>
              </a:ext>
            </a:extLst>
          </p:cNvPr>
          <p:cNvSpPr txBox="1"/>
          <p:nvPr/>
        </p:nvSpPr>
        <p:spPr>
          <a:xfrm>
            <a:off x="5111506" y="6138421"/>
            <a:ext cx="3107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>
                <a:latin typeface="+mj-lt"/>
              </a:rPr>
              <a:t>Retrieved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products</a:t>
            </a:r>
            <a:endParaRPr lang="es-ES" sz="1400" dirty="0">
              <a:latin typeface="+mj-lt"/>
            </a:endParaRPr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02163280-0350-4AF2-8B45-B5A27F245749}"/>
              </a:ext>
            </a:extLst>
          </p:cNvPr>
          <p:cNvSpPr/>
          <p:nvPr/>
        </p:nvSpPr>
        <p:spPr>
          <a:xfrm>
            <a:off x="3624361" y="3362183"/>
            <a:ext cx="305668" cy="123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72" name="Flecha: a la derecha 71">
            <a:extLst>
              <a:ext uri="{FF2B5EF4-FFF2-40B4-BE49-F238E27FC236}">
                <a16:creationId xmlns:a16="http://schemas.microsoft.com/office/drawing/2014/main" id="{EC9859C0-F39B-4648-8476-1BC0550EBE76}"/>
              </a:ext>
            </a:extLst>
          </p:cNvPr>
          <p:cNvSpPr/>
          <p:nvPr/>
        </p:nvSpPr>
        <p:spPr>
          <a:xfrm>
            <a:off x="5696654" y="3370339"/>
            <a:ext cx="305668" cy="123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73" name="Flecha: a la derecha 72">
            <a:extLst>
              <a:ext uri="{FF2B5EF4-FFF2-40B4-BE49-F238E27FC236}">
                <a16:creationId xmlns:a16="http://schemas.microsoft.com/office/drawing/2014/main" id="{90B6EDBA-878E-4BEC-BBE3-3C46BB02DD10}"/>
              </a:ext>
            </a:extLst>
          </p:cNvPr>
          <p:cNvSpPr/>
          <p:nvPr/>
        </p:nvSpPr>
        <p:spPr>
          <a:xfrm>
            <a:off x="1710525" y="3361004"/>
            <a:ext cx="305668" cy="123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74" name="Flecha: a la derecha 73">
            <a:extLst>
              <a:ext uri="{FF2B5EF4-FFF2-40B4-BE49-F238E27FC236}">
                <a16:creationId xmlns:a16="http://schemas.microsoft.com/office/drawing/2014/main" id="{9DBF3F6E-75C9-4AC1-97A0-1B3CC1A2D764}"/>
              </a:ext>
            </a:extLst>
          </p:cNvPr>
          <p:cNvSpPr/>
          <p:nvPr/>
        </p:nvSpPr>
        <p:spPr>
          <a:xfrm>
            <a:off x="7437130" y="2428219"/>
            <a:ext cx="608315" cy="1857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75" name="Abrir llave 74">
            <a:extLst>
              <a:ext uri="{FF2B5EF4-FFF2-40B4-BE49-F238E27FC236}">
                <a16:creationId xmlns:a16="http://schemas.microsoft.com/office/drawing/2014/main" id="{72C1B87D-3611-4784-88CE-9F954A2E290E}"/>
              </a:ext>
            </a:extLst>
          </p:cNvPr>
          <p:cNvSpPr/>
          <p:nvPr/>
        </p:nvSpPr>
        <p:spPr>
          <a:xfrm rot="16200000">
            <a:off x="9199583" y="5008651"/>
            <a:ext cx="326546" cy="21051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94247AE4-027E-4F65-BB0D-91F88C1BF0DA}"/>
              </a:ext>
            </a:extLst>
          </p:cNvPr>
          <p:cNvSpPr txBox="1"/>
          <p:nvPr/>
        </p:nvSpPr>
        <p:spPr>
          <a:xfrm>
            <a:off x="8471955" y="6176888"/>
            <a:ext cx="1796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+mj-lt"/>
              </a:rPr>
              <a:t>Final </a:t>
            </a:r>
            <a:r>
              <a:rPr lang="es-ES" sz="1400" dirty="0" err="1">
                <a:latin typeface="+mj-lt"/>
              </a:rPr>
              <a:t>sectors</a:t>
            </a:r>
            <a:endParaRPr lang="es-ES" sz="1400" dirty="0">
              <a:latin typeface="+mj-lt"/>
            </a:endParaRPr>
          </a:p>
        </p:txBody>
      </p:sp>
      <p:pic>
        <p:nvPicPr>
          <p:cNvPr id="77" name="Imagen 76">
            <a:extLst>
              <a:ext uri="{FF2B5EF4-FFF2-40B4-BE49-F238E27FC236}">
                <a16:creationId xmlns:a16="http://schemas.microsoft.com/office/drawing/2014/main" id="{792E6813-BDE5-4E1F-A65A-EB61DADB9B5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96692" y="584775"/>
            <a:ext cx="2834514" cy="598033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707803E1-82A6-40EC-A28B-12699E6567C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6187" r="26074"/>
          <a:stretch/>
        </p:blipFill>
        <p:spPr>
          <a:xfrm>
            <a:off x="10728703" y="5769034"/>
            <a:ext cx="386406" cy="618393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A667E7A0-019F-4FAA-98C3-7DC606302ED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29569" y="5734520"/>
            <a:ext cx="610659" cy="618389"/>
          </a:xfrm>
          <a:prstGeom prst="rect">
            <a:avLst/>
          </a:prstGeom>
        </p:spPr>
      </p:pic>
      <p:sp>
        <p:nvSpPr>
          <p:cNvPr id="80" name="Flecha: a la derecha 79">
            <a:extLst>
              <a:ext uri="{FF2B5EF4-FFF2-40B4-BE49-F238E27FC236}">
                <a16:creationId xmlns:a16="http://schemas.microsoft.com/office/drawing/2014/main" id="{30B37B29-1CD3-4958-942E-A5725FBEE576}"/>
              </a:ext>
            </a:extLst>
          </p:cNvPr>
          <p:cNvSpPr/>
          <p:nvPr/>
        </p:nvSpPr>
        <p:spPr>
          <a:xfrm>
            <a:off x="7418831" y="3576514"/>
            <a:ext cx="608315" cy="1857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81" name="Flecha: a la derecha 80">
            <a:extLst>
              <a:ext uri="{FF2B5EF4-FFF2-40B4-BE49-F238E27FC236}">
                <a16:creationId xmlns:a16="http://schemas.microsoft.com/office/drawing/2014/main" id="{12D2E7E8-ED5D-4E18-9BE4-F31A6DBF3913}"/>
              </a:ext>
            </a:extLst>
          </p:cNvPr>
          <p:cNvSpPr/>
          <p:nvPr/>
        </p:nvSpPr>
        <p:spPr>
          <a:xfrm>
            <a:off x="7443445" y="5255582"/>
            <a:ext cx="608315" cy="1857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239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  <p:bldP spid="60" grpId="0" animBg="1"/>
      <p:bldP spid="62" grpId="0" animBg="1"/>
      <p:bldP spid="74" grpId="0" animBg="1"/>
      <p:bldP spid="80" grpId="0" animBg="1"/>
      <p:bldP spid="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3 CuadroTexto">
            <a:extLst>
              <a:ext uri="{FF2B5EF4-FFF2-40B4-BE49-F238E27FC236}">
                <a16:creationId xmlns:a16="http://schemas.microsoft.com/office/drawing/2014/main" id="{F377E4AB-6F3E-43F3-B48A-F338E39354FE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Recycling. ELIOT PROJECT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Imagen 1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BDCCE2EC-CAF7-43A3-845B-2CE34188D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40" y="663746"/>
            <a:ext cx="2331105" cy="904186"/>
          </a:xfrm>
          <a:prstGeom prst="rect">
            <a:avLst/>
          </a:prstGeom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AF05B2B2-1036-49F1-93E3-1F420C2F13E4}"/>
              </a:ext>
            </a:extLst>
          </p:cNvPr>
          <p:cNvSpPr txBox="1"/>
          <p:nvPr/>
        </p:nvSpPr>
        <p:spPr>
          <a:xfrm>
            <a:off x="2576245" y="996833"/>
            <a:ext cx="61182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656E81"/>
                </a:solidFill>
                <a:latin typeface="+mj-lt"/>
              </a:rPr>
              <a:t>END OF LIFE (EOL) FOR BIOMATERIALS</a:t>
            </a:r>
            <a:endParaRPr lang="es-ES" sz="2200" b="1" dirty="0">
              <a:latin typeface="+mj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F59204-5DAA-4F14-A9AE-CB5E6BB7E0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16"/>
          <a:stretch/>
        </p:blipFill>
        <p:spPr>
          <a:xfrm>
            <a:off x="11091261" y="584775"/>
            <a:ext cx="1100739" cy="7294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185458-3974-4C3B-A282-EBE744DF68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162"/>
          <a:stretch/>
        </p:blipFill>
        <p:spPr>
          <a:xfrm>
            <a:off x="9839636" y="584775"/>
            <a:ext cx="1227625" cy="848093"/>
          </a:xfrm>
          <a:prstGeom prst="rect">
            <a:avLst/>
          </a:prstGeom>
        </p:spPr>
      </p:pic>
      <p:pic>
        <p:nvPicPr>
          <p:cNvPr id="1026" name="Picture 2" descr="TNO logo, Vector Logo of TNO brand free download (eps, ai, png, cdr) formats">
            <a:extLst>
              <a:ext uri="{FF2B5EF4-FFF2-40B4-BE49-F238E27FC236}">
                <a16:creationId xmlns:a16="http://schemas.microsoft.com/office/drawing/2014/main" id="{C73AD4E1-3786-4557-A356-2CCDA2F58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8" b="38921"/>
          <a:stretch/>
        </p:blipFill>
        <p:spPr bwMode="auto">
          <a:xfrm>
            <a:off x="400692" y="5820671"/>
            <a:ext cx="1597723" cy="39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B3DD92-2AE4-45F9-A69C-5B4393462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692" y="1447090"/>
            <a:ext cx="10629490" cy="492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81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3 CuadroTexto">
            <a:extLst>
              <a:ext uri="{FF2B5EF4-FFF2-40B4-BE49-F238E27FC236}">
                <a16:creationId xmlns:a16="http://schemas.microsoft.com/office/drawing/2014/main" id="{F377E4AB-6F3E-43F3-B48A-F338E39354FE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Recycling. ELIOT PROJECT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Imagen 1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BDCCE2EC-CAF7-43A3-845B-2CE34188D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40" y="663746"/>
            <a:ext cx="2331105" cy="90418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AF59204-5DAA-4F14-A9AE-CB5E6BB7E0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16"/>
          <a:stretch/>
        </p:blipFill>
        <p:spPr>
          <a:xfrm>
            <a:off x="11091261" y="584775"/>
            <a:ext cx="1100739" cy="7294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185458-3974-4C3B-A282-EBE744DF68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162"/>
          <a:stretch/>
        </p:blipFill>
        <p:spPr>
          <a:xfrm>
            <a:off x="9839636" y="584775"/>
            <a:ext cx="1227625" cy="848093"/>
          </a:xfrm>
          <a:prstGeom prst="rect">
            <a:avLst/>
          </a:prstGeom>
        </p:spPr>
      </p:pic>
      <p:pic>
        <p:nvPicPr>
          <p:cNvPr id="1026" name="Picture 2" descr="TNO logo, Vector Logo of TNO brand free download (eps, ai, png, cdr) formats">
            <a:extLst>
              <a:ext uri="{FF2B5EF4-FFF2-40B4-BE49-F238E27FC236}">
                <a16:creationId xmlns:a16="http://schemas.microsoft.com/office/drawing/2014/main" id="{C73AD4E1-3786-4557-A356-2CCDA2F58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8" b="38921"/>
          <a:stretch/>
        </p:blipFill>
        <p:spPr bwMode="auto">
          <a:xfrm>
            <a:off x="400692" y="5820671"/>
            <a:ext cx="1597723" cy="39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19C6076-403C-4AB9-A8FD-D2B4AB715E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376" y="1169550"/>
            <a:ext cx="8068386" cy="563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91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A1C00A93-A74C-4270-A9DC-B92784FF4ADA}"/>
              </a:ext>
            </a:extLst>
          </p:cNvPr>
          <p:cNvSpPr/>
          <p:nvPr/>
        </p:nvSpPr>
        <p:spPr>
          <a:xfrm>
            <a:off x="3490768" y="2883571"/>
            <a:ext cx="6434466" cy="8955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13 CuadroTexto">
            <a:extLst>
              <a:ext uri="{FF2B5EF4-FFF2-40B4-BE49-F238E27FC236}">
                <a16:creationId xmlns:a16="http://schemas.microsoft.com/office/drawing/2014/main" id="{F377E4AB-6F3E-43F3-B48A-F338E39354FE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Recycling. ELIOT PROJECT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Imagen 1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BDCCE2EC-CAF7-43A3-845B-2CE34188D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40" y="663746"/>
            <a:ext cx="2331105" cy="904186"/>
          </a:xfrm>
          <a:prstGeom prst="rect">
            <a:avLst/>
          </a:prstGeom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AF05B2B2-1036-49F1-93E3-1F420C2F13E4}"/>
              </a:ext>
            </a:extLst>
          </p:cNvPr>
          <p:cNvSpPr txBox="1"/>
          <p:nvPr/>
        </p:nvSpPr>
        <p:spPr>
          <a:xfrm>
            <a:off x="2576245" y="996833"/>
            <a:ext cx="61182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656E81"/>
                </a:solidFill>
                <a:latin typeface="+mj-lt"/>
              </a:rPr>
              <a:t>END OF LIFE (EOL) FOR BIOMATERIALS</a:t>
            </a:r>
            <a:endParaRPr lang="es-ES" sz="2200" b="1" dirty="0">
              <a:latin typeface="+mj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F59204-5DAA-4F14-A9AE-CB5E6BB7E0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16"/>
          <a:stretch/>
        </p:blipFill>
        <p:spPr>
          <a:xfrm>
            <a:off x="11091261" y="584775"/>
            <a:ext cx="1100739" cy="7294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185458-3974-4C3B-A282-EBE744DF68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162"/>
          <a:stretch/>
        </p:blipFill>
        <p:spPr>
          <a:xfrm>
            <a:off x="9839636" y="584775"/>
            <a:ext cx="1227625" cy="848093"/>
          </a:xfrm>
          <a:prstGeom prst="rect">
            <a:avLst/>
          </a:prstGeom>
        </p:spPr>
      </p:pic>
      <p:pic>
        <p:nvPicPr>
          <p:cNvPr id="1026" name="Picture 2" descr="TNO logo, Vector Logo of TNO brand free download (eps, ai, png, cdr) formats">
            <a:extLst>
              <a:ext uri="{FF2B5EF4-FFF2-40B4-BE49-F238E27FC236}">
                <a16:creationId xmlns:a16="http://schemas.microsoft.com/office/drawing/2014/main" id="{C73AD4E1-3786-4557-A356-2CCDA2F58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8" b="38921"/>
          <a:stretch/>
        </p:blipFill>
        <p:spPr bwMode="auto">
          <a:xfrm>
            <a:off x="400692" y="5820671"/>
            <a:ext cx="1597723" cy="39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7AF922A-9689-47F5-B110-F019481B457D}"/>
              </a:ext>
            </a:extLst>
          </p:cNvPr>
          <p:cNvSpPr txBox="1"/>
          <p:nvPr/>
        </p:nvSpPr>
        <p:spPr>
          <a:xfrm>
            <a:off x="1728783" y="1977127"/>
            <a:ext cx="995843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 The 4 technologies best classified according to the multi-criteria analysis:</a:t>
            </a:r>
            <a:endParaRPr lang="en-GB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 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 algn="ctr">
              <a:spcBef>
                <a:spcPts val="600"/>
              </a:spcBef>
            </a:pPr>
            <a:r>
              <a:rPr lang="en-US" sz="2000" dirty="0"/>
              <a:t>Dissolution, Solvolysis, Pyrolysis and mechanical recycling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949B6B-0854-1BA5-3142-181E6E16EB89}"/>
              </a:ext>
            </a:extLst>
          </p:cNvPr>
          <p:cNvSpPr txBox="1"/>
          <p:nvPr/>
        </p:nvSpPr>
        <p:spPr>
          <a:xfrm>
            <a:off x="1410692" y="4383647"/>
            <a:ext cx="8069325" cy="1738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Currently laboratory scale tests of the following biocomposites:</a:t>
            </a:r>
          </a:p>
          <a:p>
            <a:pPr marL="1166813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Flax fibre with </a:t>
            </a:r>
            <a:r>
              <a:rPr lang="en-US" dirty="0" err="1"/>
              <a:t>bioepoxy</a:t>
            </a:r>
            <a:r>
              <a:rPr lang="en-US" dirty="0"/>
              <a:t> resin</a:t>
            </a:r>
          </a:p>
          <a:p>
            <a:pPr marL="1166813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Carbon fibre with </a:t>
            </a:r>
            <a:r>
              <a:rPr lang="en-US" dirty="0" err="1"/>
              <a:t>bioepoxy</a:t>
            </a:r>
            <a:r>
              <a:rPr lang="en-US" dirty="0"/>
              <a:t> resin</a:t>
            </a:r>
          </a:p>
          <a:p>
            <a:pPr marL="1166813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Base fiber with </a:t>
            </a:r>
            <a:r>
              <a:rPr lang="en-US" dirty="0" err="1"/>
              <a:t>polyfurfuril</a:t>
            </a:r>
            <a:r>
              <a:rPr lang="en-US" dirty="0"/>
              <a:t> alcohol resin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2267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2658BC49-4258-4882-91C8-7E6B05207BAC}"/>
              </a:ext>
            </a:extLst>
          </p:cNvPr>
          <p:cNvGrpSpPr/>
          <p:nvPr/>
        </p:nvGrpSpPr>
        <p:grpSpPr>
          <a:xfrm>
            <a:off x="0" y="0"/>
            <a:ext cx="12192001" cy="6858000"/>
            <a:chOff x="-1" y="0"/>
            <a:chExt cx="12192001" cy="6858000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FA0930C0-4315-4FC2-A8FB-68FF885706A7}"/>
                </a:ext>
              </a:extLst>
            </p:cNvPr>
            <p:cNvSpPr/>
            <p:nvPr/>
          </p:nvSpPr>
          <p:spPr>
            <a:xfrm>
              <a:off x="-1" y="0"/>
              <a:ext cx="12192000" cy="685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87BD88B2-A500-4712-97E8-01544015AB7F}"/>
                </a:ext>
              </a:extLst>
            </p:cNvPr>
            <p:cNvSpPr/>
            <p:nvPr/>
          </p:nvSpPr>
          <p:spPr>
            <a:xfrm>
              <a:off x="0" y="5791199"/>
              <a:ext cx="121920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logo">
              <a:extLst>
                <a:ext uri="{FF2B5EF4-FFF2-40B4-BE49-F238E27FC236}">
                  <a16:creationId xmlns:a16="http://schemas.microsoft.com/office/drawing/2014/main" id="{A39EC419-D2DA-41CD-BA40-1E2DA54BA1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5568" y="6200625"/>
              <a:ext cx="1068514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B7743BDC-5306-45D9-877A-C013229BA1A5}"/>
                </a:ext>
              </a:extLst>
            </p:cNvPr>
            <p:cNvSpPr/>
            <p:nvPr/>
          </p:nvSpPr>
          <p:spPr>
            <a:xfrm>
              <a:off x="5295900" y="2142073"/>
              <a:ext cx="6896099" cy="1440000"/>
            </a:xfrm>
            <a:prstGeom prst="rect">
              <a:avLst/>
            </a:prstGeom>
            <a:solidFill>
              <a:srgbClr val="002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1" name="Imagen 10" descr="Imagen que contiene imágenes prediseñadas&#10;&#10;Descripción generada con confianza alta">
              <a:extLst>
                <a:ext uri="{FF2B5EF4-FFF2-40B4-BE49-F238E27FC236}">
                  <a16:creationId xmlns:a16="http://schemas.microsoft.com/office/drawing/2014/main" id="{D3D67ED0-88DD-4947-B8F4-44B60178A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5351" y="2627676"/>
              <a:ext cx="2627998" cy="468793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9A9000DB-A296-4D93-AEBF-6F3965C507AE}"/>
                </a:ext>
              </a:extLst>
            </p:cNvPr>
            <p:cNvSpPr/>
            <p:nvPr/>
          </p:nvSpPr>
          <p:spPr>
            <a:xfrm>
              <a:off x="520701" y="2135655"/>
              <a:ext cx="4572000" cy="145283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>
                <a:lnSpc>
                  <a:spcPts val="1500"/>
                </a:lnSpc>
                <a:spcBef>
                  <a:spcPts val="600"/>
                </a:spcBef>
                <a:spcAft>
                  <a:spcPts val="200"/>
                </a:spcAft>
              </a:pPr>
              <a:r>
                <a:rPr lang="es-ES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www.aimplas.es</a:t>
              </a:r>
            </a:p>
            <a:p>
              <a:pPr algn="r">
                <a:lnSpc>
                  <a:spcPts val="1500"/>
                </a:lnSpc>
              </a:pPr>
              <a:r>
                <a:rPr lang="es-ES" sz="11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València </a:t>
              </a:r>
              <a:r>
                <a:rPr lang="es-ES" sz="1100" dirty="0" err="1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Parc</a:t>
              </a:r>
              <a:r>
                <a:rPr lang="es-ES" sz="11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s-ES" sz="1100" dirty="0" err="1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Tecnològic</a:t>
              </a:r>
              <a:endParaRPr lang="es-ES" sz="11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algn="r">
                <a:lnSpc>
                  <a:spcPts val="1500"/>
                </a:lnSpc>
              </a:pPr>
              <a:r>
                <a:rPr lang="es-ES" sz="11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Calle </a:t>
              </a:r>
              <a:r>
                <a:rPr lang="es-ES" sz="1100" dirty="0" err="1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Gustave</a:t>
              </a:r>
              <a:r>
                <a:rPr lang="es-ES" sz="11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Eiffel, 4</a:t>
              </a:r>
            </a:p>
            <a:p>
              <a:pPr algn="r">
                <a:lnSpc>
                  <a:spcPts val="1500"/>
                </a:lnSpc>
              </a:pPr>
              <a:r>
                <a:rPr lang="es-ES" sz="11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46980 Paterna (Valencia)</a:t>
              </a:r>
            </a:p>
            <a:p>
              <a:pPr algn="r">
                <a:lnSpc>
                  <a:spcPts val="1500"/>
                </a:lnSpc>
              </a:pPr>
              <a:r>
                <a:rPr lang="es-ES" sz="11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ESPAÑA</a:t>
              </a:r>
            </a:p>
            <a:p>
              <a:pPr algn="r">
                <a:lnSpc>
                  <a:spcPts val="1500"/>
                </a:lnSpc>
              </a:pPr>
              <a:r>
                <a:rPr lang="es-ES_tradnl" sz="1100" dirty="0" err="1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info@aimplas</a:t>
              </a:r>
              <a:endParaRPr lang="es-ES_tradnl" sz="11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algn="r">
                <a:lnSpc>
                  <a:spcPts val="1500"/>
                </a:lnSpc>
              </a:pPr>
              <a:r>
                <a:rPr lang="es-ES_tradnl" sz="11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(+34) 96 136 60 40</a:t>
              </a:r>
              <a:endParaRPr lang="es-ES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pic>
          <p:nvPicPr>
            <p:cNvPr id="2052" name="Picture 4" descr="Resultado de imagen de ecp4">
              <a:extLst>
                <a:ext uri="{FF2B5EF4-FFF2-40B4-BE49-F238E27FC236}">
                  <a16:creationId xmlns:a16="http://schemas.microsoft.com/office/drawing/2014/main" id="{8E8D18DA-EE33-4038-9129-C057D7833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7567" y="6092625"/>
              <a:ext cx="484982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3AA63A8C-837E-4BDE-AFD4-3DF38B584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6054" y="6016215"/>
              <a:ext cx="2818747" cy="634658"/>
            </a:xfrm>
            <a:prstGeom prst="rect">
              <a:avLst/>
            </a:prstGeom>
          </p:spPr>
        </p:pic>
        <p:pic>
          <p:nvPicPr>
            <p:cNvPr id="8" name="Imagen 7" descr="Imagen que contiene imágenes prediseñadas&#10;&#10;Descripción generada con confianza alta">
              <a:extLst>
                <a:ext uri="{FF2B5EF4-FFF2-40B4-BE49-F238E27FC236}">
                  <a16:creationId xmlns:a16="http://schemas.microsoft.com/office/drawing/2014/main" id="{2B0D8B5E-072F-4CD7-8961-1C2F0AD5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8799" y="2667285"/>
              <a:ext cx="2063750" cy="495300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FD417AA1-9C2B-4D54-93DB-FCD87628B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27065" y="6149302"/>
              <a:ext cx="360000" cy="360000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77C2D9E7-A3F4-4528-886F-C984BB270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080906" y="6145012"/>
              <a:ext cx="360000" cy="360000"/>
            </a:xfrm>
            <a:prstGeom prst="rect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BAF64008-C234-483F-B901-9E393DE09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534747" y="6145012"/>
              <a:ext cx="360000" cy="360000"/>
            </a:xfrm>
            <a:prstGeom prst="rect">
              <a:avLst/>
            </a:prstGeom>
          </p:spPr>
        </p:pic>
        <p:pic>
          <p:nvPicPr>
            <p:cNvPr id="20" name="Gráfico 19">
              <a:extLst>
                <a:ext uri="{FF2B5EF4-FFF2-40B4-BE49-F238E27FC236}">
                  <a16:creationId xmlns:a16="http://schemas.microsoft.com/office/drawing/2014/main" id="{9739DE98-4956-4C89-8E60-468820D05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988588" y="6132601"/>
              <a:ext cx="360000" cy="360000"/>
            </a:xfrm>
            <a:prstGeom prst="rect">
              <a:avLst/>
            </a:prstGeom>
          </p:spPr>
        </p:pic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F2EDFD13-87A8-45BA-B1DB-068B58016085}"/>
                </a:ext>
              </a:extLst>
            </p:cNvPr>
            <p:cNvSpPr/>
            <p:nvPr/>
          </p:nvSpPr>
          <p:spPr>
            <a:xfrm>
              <a:off x="264826" y="6292089"/>
              <a:ext cx="1287698" cy="296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500"/>
                </a:lnSpc>
                <a:spcBef>
                  <a:spcPts val="600"/>
                </a:spcBef>
                <a:spcAft>
                  <a:spcPts val="200"/>
                </a:spcAft>
              </a:pPr>
              <a:r>
                <a:rPr lang="es-ES_tradnl" dirty="0">
                  <a:solidFill>
                    <a:srgbClr val="042B4C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Síguenos</a:t>
              </a:r>
              <a:endParaRPr lang="es-ES" sz="1200" dirty="0">
                <a:solidFill>
                  <a:srgbClr val="042B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3E851E9-C60E-10A1-AAD1-CC9210C90DEF}"/>
              </a:ext>
            </a:extLst>
          </p:cNvPr>
          <p:cNvSpPr/>
          <p:nvPr/>
        </p:nvSpPr>
        <p:spPr>
          <a:xfrm>
            <a:off x="-1529211" y="919276"/>
            <a:ext cx="12799269" cy="428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5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5000" b="1" dirty="0">
                <a:solidFill>
                  <a:schemeClr val="bg1"/>
                </a:solidFill>
                <a:latin typeface="Bradley Hand ITC" panose="03070402050302030203" pitchFamily="66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!</a:t>
            </a:r>
            <a:r>
              <a:rPr lang="es-ES" sz="5000" b="1" dirty="0" err="1">
                <a:solidFill>
                  <a:schemeClr val="bg1"/>
                </a:solidFill>
                <a:latin typeface="Bradley Hand ITC" panose="03070402050302030203" pitchFamily="66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Many</a:t>
            </a:r>
            <a:r>
              <a:rPr lang="es-ES" sz="5000" b="1" dirty="0">
                <a:solidFill>
                  <a:schemeClr val="bg1"/>
                </a:solidFill>
                <a:latin typeface="Bradley Hand ITC" panose="03070402050302030203" pitchFamily="66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s-ES" sz="5000" b="1" dirty="0" err="1">
                <a:solidFill>
                  <a:schemeClr val="bg1"/>
                </a:solidFill>
                <a:latin typeface="Bradley Hand ITC" panose="03070402050302030203" pitchFamily="66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thanks</a:t>
            </a:r>
            <a:r>
              <a:rPr lang="es-ES" sz="5000" b="1" dirty="0">
                <a:solidFill>
                  <a:schemeClr val="bg1"/>
                </a:solidFill>
                <a:latin typeface="Bradley Hand ITC" panose="03070402050302030203" pitchFamily="66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s-ES" sz="5000" b="1" dirty="0" err="1">
                <a:solidFill>
                  <a:schemeClr val="bg1"/>
                </a:solidFill>
                <a:latin typeface="Bradley Hand ITC" panose="03070402050302030203" pitchFamily="66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for</a:t>
            </a:r>
            <a:r>
              <a:rPr lang="es-ES" sz="5000" b="1" dirty="0">
                <a:solidFill>
                  <a:schemeClr val="bg1"/>
                </a:solidFill>
                <a:latin typeface="Bradley Hand ITC" panose="03070402050302030203" pitchFamily="66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s-ES" sz="5000" b="1" dirty="0" err="1">
                <a:solidFill>
                  <a:schemeClr val="bg1"/>
                </a:solidFill>
                <a:latin typeface="Bradley Hand ITC" panose="03070402050302030203" pitchFamily="66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your</a:t>
            </a:r>
            <a:r>
              <a:rPr lang="es-ES" sz="5000" b="1" dirty="0">
                <a:solidFill>
                  <a:schemeClr val="bg1"/>
                </a:solidFill>
                <a:latin typeface="Bradley Hand ITC" panose="03070402050302030203" pitchFamily="66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s-ES" sz="5000" b="1" dirty="0" err="1">
                <a:solidFill>
                  <a:schemeClr val="bg1"/>
                </a:solidFill>
                <a:latin typeface="Bradley Hand ITC" panose="03070402050302030203" pitchFamily="66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attention</a:t>
            </a:r>
            <a:r>
              <a:rPr lang="es-ES" sz="5000" b="1" dirty="0">
                <a:solidFill>
                  <a:schemeClr val="bg1"/>
                </a:solidFill>
                <a:latin typeface="Bradley Hand ITC" panose="03070402050302030203" pitchFamily="66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!</a:t>
            </a:r>
            <a:endParaRPr lang="es-ES" sz="5000" b="1" dirty="0">
              <a:solidFill>
                <a:schemeClr val="bg1"/>
              </a:solidFill>
              <a:latin typeface="Bradley Hand ITC" panose="03070402050302030203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97418F8-380C-23B3-2828-B769FF708195}"/>
              </a:ext>
            </a:extLst>
          </p:cNvPr>
          <p:cNvSpPr/>
          <p:nvPr/>
        </p:nvSpPr>
        <p:spPr>
          <a:xfrm>
            <a:off x="-298934" y="4627905"/>
            <a:ext cx="4572000" cy="5977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5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Nora Lardiés Miazza</a:t>
            </a:r>
          </a:p>
          <a:p>
            <a:pPr algn="ctr">
              <a:lnSpc>
                <a:spcPts val="15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nlardies@aimplas.es</a:t>
            </a:r>
            <a:endParaRPr lang="es-ES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54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otos gratis de Avión">
            <a:extLst>
              <a:ext uri="{FF2B5EF4-FFF2-40B4-BE49-F238E27FC236}">
                <a16:creationId xmlns:a16="http://schemas.microsoft.com/office/drawing/2014/main" id="{E07A733D-88C3-9BE4-8239-D9284E7D6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" r="1" b="22638"/>
          <a:stretch/>
        </p:blipFill>
        <p:spPr bwMode="auto">
          <a:xfrm>
            <a:off x="469464" y="542613"/>
            <a:ext cx="11253072" cy="540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95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ementerio de palas: el talón de Aquiles de la energía eólica">
            <a:extLst>
              <a:ext uri="{FF2B5EF4-FFF2-40B4-BE49-F238E27FC236}">
                <a16:creationId xmlns:a16="http://schemas.microsoft.com/office/drawing/2014/main" id="{5EC16823-A68A-8176-75DA-2D8964EB7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54" y="102141"/>
            <a:ext cx="9395092" cy="626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78126CF-4B70-CD69-6DFD-BB722D7E6245}"/>
              </a:ext>
            </a:extLst>
          </p:cNvPr>
          <p:cNvSpPr txBox="1"/>
          <p:nvPr/>
        </p:nvSpPr>
        <p:spPr>
          <a:xfrm>
            <a:off x="5107277" y="4511286"/>
            <a:ext cx="269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LANDFILLS</a:t>
            </a:r>
          </a:p>
        </p:txBody>
      </p:sp>
    </p:spTree>
    <p:extLst>
      <p:ext uri="{BB962C8B-B14F-4D97-AF65-F5344CB8AC3E}">
        <p14:creationId xmlns:p14="http://schemas.microsoft.com/office/powerpoint/2010/main" val="4189284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FBA5DE54-29E5-4CC2-90CE-DCD74717C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7784" y="1532767"/>
            <a:ext cx="9144000" cy="1446551"/>
          </a:xfrm>
        </p:spPr>
        <p:txBody>
          <a:bodyPr>
            <a:normAutofit/>
          </a:bodyPr>
          <a:lstStyle/>
          <a:p>
            <a:r>
              <a:rPr lang="en-US" dirty="0">
                <a:ea typeface="Segoe UI Black" panose="020B0A02040204020203" pitchFamily="34" charset="0"/>
                <a:cs typeface="Segoe UI Light" panose="020B0502040204020203" pitchFamily="34" charset="0"/>
              </a:rPr>
              <a:t>NEW WAYS TO RECYCLE COMPOSITES AND BIOCOMPOSITES</a:t>
            </a:r>
            <a:endParaRPr lang="es-ES" dirty="0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4A97E568-CF2D-45C6-88EC-93115BFDB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7784" y="3737566"/>
            <a:ext cx="9144000" cy="389214"/>
          </a:xfrm>
        </p:spPr>
        <p:txBody>
          <a:bodyPr/>
          <a:lstStyle/>
          <a:p>
            <a:r>
              <a:rPr lang="es-ES_tradnl" dirty="0"/>
              <a:t>Nora Lardiés Miazza· Chemical </a:t>
            </a:r>
            <a:r>
              <a:rPr lang="es-ES_tradnl" dirty="0" err="1"/>
              <a:t>recycling</a:t>
            </a:r>
            <a:r>
              <a:rPr lang="es-ES_tradnl" dirty="0"/>
              <a:t> </a:t>
            </a:r>
            <a:r>
              <a:rPr lang="es-ES_tradnl" dirty="0" err="1"/>
              <a:t>area</a:t>
            </a:r>
            <a:r>
              <a:rPr lang="es-ES_tradnl" dirty="0"/>
              <a:t> of AIMPLAS</a:t>
            </a:r>
            <a:endParaRPr lang="es-ES" dirty="0"/>
          </a:p>
        </p:txBody>
      </p:sp>
      <p:sp>
        <p:nvSpPr>
          <p:cNvPr id="13" name="Marcador de contenido 3">
            <a:extLst>
              <a:ext uri="{FF2B5EF4-FFF2-40B4-BE49-F238E27FC236}">
                <a16:creationId xmlns:a16="http://schemas.microsoft.com/office/drawing/2014/main" id="{C70C80BB-0588-41DE-80A4-E398FFEE519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3999" y="4376327"/>
            <a:ext cx="9144001" cy="388938"/>
          </a:xfrm>
        </p:spPr>
        <p:txBody>
          <a:bodyPr/>
          <a:lstStyle/>
          <a:p>
            <a:r>
              <a:rPr lang="es-ES" dirty="0"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nlardies@aimplas.es</a:t>
            </a:r>
            <a:endParaRPr lang="es-ES" sz="1800" b="1" dirty="0">
              <a:latin typeface="Segoe UI" panose="020B0502040204020203" pitchFamily="34" charset="0"/>
              <a:ea typeface="Tahoma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E6171EF-28D4-495D-8E5C-6B8D2CDB33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5227" y="4834800"/>
            <a:ext cx="3179937" cy="794984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E0125C29-CD74-4412-A017-942A60D3E545}"/>
              </a:ext>
            </a:extLst>
          </p:cNvPr>
          <p:cNvSpPr/>
          <p:nvPr/>
        </p:nvSpPr>
        <p:spPr>
          <a:xfrm>
            <a:off x="3141784" y="296646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ECCM 20202 Composites Meet Sustainability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6326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C6EEEBE-C47B-457E-A4BF-9180E513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87" y="-28872"/>
            <a:ext cx="12224243" cy="584776"/>
          </a:xfrm>
        </p:spPr>
        <p:txBody>
          <a:bodyPr/>
          <a:lstStyle/>
          <a:p>
            <a:r>
              <a:rPr lang="es-ES" dirty="0"/>
              <a:t>BIG PROBLEM</a:t>
            </a:r>
          </a:p>
        </p:txBody>
      </p:sp>
      <p:sp>
        <p:nvSpPr>
          <p:cNvPr id="13" name="Marcador de número de diapositiva 4">
            <a:extLst>
              <a:ext uri="{FF2B5EF4-FFF2-40B4-BE49-F238E27FC236}">
                <a16:creationId xmlns:a16="http://schemas.microsoft.com/office/drawing/2014/main" id="{51F54F4B-7690-A925-4462-8D42B00E7C5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CF12C1-5EB9-400A-8B68-FAF3C092465D}" type="slidenum">
              <a:rPr lang="es-ES" smtClean="0"/>
              <a:pPr/>
              <a:t>5</a:t>
            </a:fld>
            <a:endParaRPr lang="es-ES"/>
          </a:p>
        </p:txBody>
      </p:sp>
      <p:pic>
        <p:nvPicPr>
          <p:cNvPr id="8" name="Picture 6" descr="Las aspas de las turbinas eólicas no son reciclables y se han convertido en  toneladas de desechos - World Energy Trade">
            <a:extLst>
              <a:ext uri="{FF2B5EF4-FFF2-40B4-BE49-F238E27FC236}">
                <a16:creationId xmlns:a16="http://schemas.microsoft.com/office/drawing/2014/main" id="{4581051B-61E3-5F70-E866-17C7C55CF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903"/>
            <a:ext cx="9045086" cy="516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1269444-C793-69FA-6DA8-2E75411AD0B0}"/>
              </a:ext>
            </a:extLst>
          </p:cNvPr>
          <p:cNvSpPr txBox="1"/>
          <p:nvPr/>
        </p:nvSpPr>
        <p:spPr>
          <a:xfrm>
            <a:off x="8677275" y="1187730"/>
            <a:ext cx="34013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>
              <a:spcBef>
                <a:spcPts val="600"/>
              </a:spcBef>
              <a:spcAft>
                <a:spcPts val="600"/>
              </a:spcAft>
            </a:pPr>
            <a:r>
              <a:rPr lang="es-ES" b="1" dirty="0"/>
              <a:t>WIND BLADES:</a:t>
            </a:r>
          </a:p>
          <a:p>
            <a:pPr marL="428625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Europe will decommission:</a:t>
            </a:r>
          </a:p>
          <a:p>
            <a:pPr marL="714375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 25,000 </a:t>
            </a:r>
            <a:r>
              <a:rPr lang="en-US" sz="1600" dirty="0" err="1"/>
              <a:t>tonnes</a:t>
            </a:r>
            <a:r>
              <a:rPr lang="en-US" sz="1600" dirty="0"/>
              <a:t> of blades a year by 2025</a:t>
            </a:r>
          </a:p>
          <a:p>
            <a:pPr marL="714375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52,000 </a:t>
            </a:r>
            <a:r>
              <a:rPr lang="en-US" sz="1600" dirty="0" err="1"/>
              <a:t>tonnes</a:t>
            </a:r>
            <a:r>
              <a:rPr lang="en-US" sz="1600" dirty="0"/>
              <a:t> a year by 2030 (half of all wind blades installed)</a:t>
            </a:r>
          </a:p>
        </p:txBody>
      </p:sp>
    </p:spTree>
    <p:extLst>
      <p:ext uri="{BB962C8B-B14F-4D97-AF65-F5344CB8AC3E}">
        <p14:creationId xmlns:p14="http://schemas.microsoft.com/office/powerpoint/2010/main" val="217023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C6EEEBE-C47B-457E-A4BF-9180E513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87" y="-28872"/>
            <a:ext cx="12224243" cy="584776"/>
          </a:xfrm>
        </p:spPr>
        <p:txBody>
          <a:bodyPr/>
          <a:lstStyle/>
          <a:p>
            <a:r>
              <a:rPr lang="es-ES" dirty="0"/>
              <a:t>BIG PROBLEM</a:t>
            </a:r>
          </a:p>
        </p:txBody>
      </p:sp>
      <p:sp>
        <p:nvSpPr>
          <p:cNvPr id="13" name="Marcador de número de diapositiva 4">
            <a:extLst>
              <a:ext uri="{FF2B5EF4-FFF2-40B4-BE49-F238E27FC236}">
                <a16:creationId xmlns:a16="http://schemas.microsoft.com/office/drawing/2014/main" id="{51F54F4B-7690-A925-4462-8D42B00E7C5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CF12C1-5EB9-400A-8B68-FAF3C092465D}" type="slidenum">
              <a:rPr lang="es-ES" smtClean="0"/>
              <a:pPr/>
              <a:t>6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8E6D172-7537-EB09-467E-3C8874255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904"/>
            <a:ext cx="8315325" cy="555740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A20FBAB-BA1D-A8CE-2AC7-1EBC18F71F0A}"/>
              </a:ext>
            </a:extLst>
          </p:cNvPr>
          <p:cNvSpPr txBox="1"/>
          <p:nvPr/>
        </p:nvSpPr>
        <p:spPr>
          <a:xfrm>
            <a:off x="8315325" y="1315762"/>
            <a:ext cx="36266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>
              <a:spcBef>
                <a:spcPts val="600"/>
              </a:spcBef>
              <a:spcAft>
                <a:spcPts val="600"/>
              </a:spcAft>
            </a:pPr>
            <a:r>
              <a:rPr lang="es-ES" b="1" dirty="0"/>
              <a:t>AERONAUTIC SECTOR</a:t>
            </a:r>
            <a:r>
              <a:rPr lang="en-US" sz="1600" dirty="0"/>
              <a:t>:</a:t>
            </a:r>
          </a:p>
          <a:p>
            <a:pPr marL="714375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10,000 planes will be retired worldwide in the next 20 years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0405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183FD2C-DBD2-72F6-B449-D3D69921C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r="5178"/>
          <a:stretch/>
        </p:blipFill>
        <p:spPr bwMode="auto">
          <a:xfrm>
            <a:off x="0" y="-34416"/>
            <a:ext cx="12192000" cy="657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39D62B-E416-46F8-B969-892DFB13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CF12C1-5EB9-400A-8B68-FAF3C092465D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2AD6CD1-A1EE-4511-4130-A1360F2F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444" y="3128347"/>
            <a:ext cx="6551111" cy="125266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altLang="es-ES" sz="67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¿</a:t>
            </a:r>
            <a:r>
              <a:rPr lang="es-ES_tradnl" altLang="es-ES" sz="6700" dirty="0" err="1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Solution</a:t>
            </a:r>
            <a:r>
              <a:rPr lang="es-ES_tradnl" altLang="es-ES" sz="67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?</a:t>
            </a:r>
            <a:br>
              <a:rPr lang="es-ES_tradnl" altLang="es-ES" b="1" dirty="0">
                <a:solidFill>
                  <a:schemeClr val="bg1"/>
                </a:solidFill>
              </a:rPr>
            </a:b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98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183FD2C-DBD2-72F6-B449-D3D69921C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r="5178"/>
          <a:stretch/>
        </p:blipFill>
        <p:spPr bwMode="auto">
          <a:xfrm>
            <a:off x="0" y="-34416"/>
            <a:ext cx="12192000" cy="657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39D62B-E416-46F8-B969-892DFB13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CF12C1-5EB9-400A-8B68-FAF3C092465D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2AD6CD1-A1EE-4511-4130-A1360F2F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444" y="3128347"/>
            <a:ext cx="6551111" cy="125266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altLang="es-ES" sz="67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Chemical </a:t>
            </a:r>
            <a:r>
              <a:rPr lang="es-ES_tradnl" altLang="es-ES" sz="6700" dirty="0" err="1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recycling</a:t>
            </a:r>
            <a:br>
              <a:rPr lang="es-ES_tradnl" altLang="es-ES" b="1" dirty="0">
                <a:solidFill>
                  <a:schemeClr val="bg1"/>
                </a:solidFill>
              </a:rPr>
            </a:b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54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C6EEEBE-C47B-457E-A4BF-9180E513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87" y="-28872"/>
            <a:ext cx="12224243" cy="584776"/>
          </a:xfrm>
        </p:spPr>
        <p:txBody>
          <a:bodyPr/>
          <a:lstStyle/>
          <a:p>
            <a:r>
              <a:rPr lang="es-ES" dirty="0"/>
              <a:t>CHEMICAL RECYCLING</a:t>
            </a:r>
          </a:p>
        </p:txBody>
      </p:sp>
      <p:sp>
        <p:nvSpPr>
          <p:cNvPr id="13" name="Marcador de número de diapositiva 4">
            <a:extLst>
              <a:ext uri="{FF2B5EF4-FFF2-40B4-BE49-F238E27FC236}">
                <a16:creationId xmlns:a16="http://schemas.microsoft.com/office/drawing/2014/main" id="{51F54F4B-7690-A925-4462-8D42B00E7C5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CF12C1-5EB9-400A-8B68-FAF3C092465D}" type="slidenum">
              <a:rPr lang="es-ES" smtClean="0"/>
              <a:pPr/>
              <a:t>9</a:t>
            </a:fld>
            <a:endParaRPr lang="es-E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39956CD-AF8D-8934-E539-F4EF9CD10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73" y="1403920"/>
            <a:ext cx="10683654" cy="90734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71ED199-1874-B6AB-E38B-8174D41FF847}"/>
              </a:ext>
            </a:extLst>
          </p:cNvPr>
          <p:cNvSpPr txBox="1"/>
          <p:nvPr/>
        </p:nvSpPr>
        <p:spPr>
          <a:xfrm>
            <a:off x="1825982" y="3309362"/>
            <a:ext cx="92556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s-ES" sz="2400" dirty="0" err="1">
                <a:latin typeface="+mj-lt"/>
                <a:ea typeface="Source Sans Pro" panose="020B0503030403020204" pitchFamily="34" charset="0"/>
              </a:rPr>
              <a:t>Thermal</a:t>
            </a:r>
            <a:r>
              <a:rPr lang="es-ES" sz="2400" dirty="0">
                <a:latin typeface="+mj-lt"/>
                <a:ea typeface="Source Sans Pro" panose="020B0503030403020204" pitchFamily="34" charset="0"/>
              </a:rPr>
              <a:t> cracking: </a:t>
            </a:r>
            <a:r>
              <a:rPr lang="es-ES" sz="2400" dirty="0" err="1">
                <a:latin typeface="+mj-lt"/>
                <a:ea typeface="Source Sans Pro" panose="020B0503030403020204" pitchFamily="34" charset="0"/>
              </a:rPr>
              <a:t>pyrolysis</a:t>
            </a:r>
            <a:endParaRPr lang="es-ES" sz="2400" dirty="0">
              <a:latin typeface="+mj-lt"/>
              <a:ea typeface="Source Sans Pro" panose="020B0503030403020204" pitchFamily="34" charset="0"/>
            </a:endParaRPr>
          </a:p>
          <a:p>
            <a:pPr marL="380990" indent="-380990">
              <a:buFont typeface="Wingdings" panose="05000000000000000000" pitchFamily="2" charset="2"/>
              <a:buChar char="ü"/>
            </a:pPr>
            <a:endParaRPr lang="es-ES" sz="2400" dirty="0">
              <a:latin typeface="+mj-lt"/>
              <a:ea typeface="Source Sans Pro" panose="020B0503030403020204" pitchFamily="34" charset="0"/>
            </a:endParaRPr>
          </a:p>
          <a:p>
            <a:endParaRPr lang="es-ES" sz="2400" dirty="0">
              <a:latin typeface="+mj-lt"/>
              <a:ea typeface="Source Sans Pro" panose="020B0503030403020204" pitchFamily="34" charset="0"/>
            </a:endParaRPr>
          </a:p>
          <a:p>
            <a:pPr marL="380990" indent="-380990">
              <a:buFont typeface="Wingdings" panose="05000000000000000000" pitchFamily="2" charset="2"/>
              <a:buChar char="ü"/>
            </a:pPr>
            <a:endParaRPr lang="es-ES" sz="2400" dirty="0">
              <a:latin typeface="+mj-lt"/>
              <a:ea typeface="Source Sans Pro" panose="020B0503030403020204" pitchFamily="34" charset="0"/>
            </a:endParaRPr>
          </a:p>
          <a:p>
            <a:endParaRPr lang="es-ES" sz="2400" dirty="0"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A54B806-9710-10F7-7522-EA0556C50E95}"/>
              </a:ext>
            </a:extLst>
          </p:cNvPr>
          <p:cNvSpPr txBox="1"/>
          <p:nvPr/>
        </p:nvSpPr>
        <p:spPr>
          <a:xfrm>
            <a:off x="1825982" y="4255032"/>
            <a:ext cx="6120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s-ES" sz="2400" dirty="0">
                <a:latin typeface="+mj-lt"/>
                <a:ea typeface="Source Sans Pro" panose="020B0503030403020204" pitchFamily="34" charset="0"/>
              </a:rPr>
              <a:t>Cracking </a:t>
            </a:r>
            <a:r>
              <a:rPr lang="es-ES" sz="2400" dirty="0" err="1">
                <a:latin typeface="+mj-lt"/>
                <a:ea typeface="Source Sans Pro" panose="020B0503030403020204" pitchFamily="34" charset="0"/>
              </a:rPr>
              <a:t>by</a:t>
            </a:r>
            <a:r>
              <a:rPr lang="es-ES" sz="2400" dirty="0">
                <a:latin typeface="+mj-lt"/>
                <a:ea typeface="Source Sans Pro" panose="020B0503030403020204" pitchFamily="34" charset="0"/>
              </a:rPr>
              <a:t> </a:t>
            </a:r>
            <a:r>
              <a:rPr lang="es-ES" sz="2400" dirty="0" err="1">
                <a:latin typeface="+mj-lt"/>
                <a:ea typeface="Source Sans Pro" panose="020B0503030403020204" pitchFamily="34" charset="0"/>
              </a:rPr>
              <a:t>solvents</a:t>
            </a:r>
            <a:r>
              <a:rPr lang="es-ES" sz="2400" dirty="0">
                <a:latin typeface="+mj-lt"/>
                <a:ea typeface="Source Sans Pro" panose="020B0503030403020204" pitchFamily="34" charset="0"/>
              </a:rPr>
              <a:t>: </a:t>
            </a:r>
            <a:r>
              <a:rPr lang="es-ES" sz="2400" dirty="0" err="1">
                <a:latin typeface="+mj-lt"/>
                <a:ea typeface="Source Sans Pro" panose="020B0503030403020204" pitchFamily="34" charset="0"/>
              </a:rPr>
              <a:t>solvolysis</a:t>
            </a:r>
            <a:endParaRPr lang="es-ES" sz="2400" dirty="0"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F07A215-42A5-4D57-6C65-A33A212A6EF4}"/>
              </a:ext>
            </a:extLst>
          </p:cNvPr>
          <p:cNvSpPr txBox="1"/>
          <p:nvPr/>
        </p:nvSpPr>
        <p:spPr>
          <a:xfrm>
            <a:off x="1825982" y="5218664"/>
            <a:ext cx="6120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s-ES" sz="2400" dirty="0">
                <a:latin typeface="+mj-lt"/>
                <a:ea typeface="Source Sans Pro" panose="020B0503030403020204" pitchFamily="34" charset="0"/>
              </a:rPr>
              <a:t>Cracking </a:t>
            </a:r>
            <a:r>
              <a:rPr lang="es-ES" sz="2400" dirty="0" err="1">
                <a:latin typeface="+mj-lt"/>
                <a:ea typeface="Source Sans Pro" panose="020B0503030403020204" pitchFamily="34" charset="0"/>
              </a:rPr>
              <a:t>by</a:t>
            </a:r>
            <a:r>
              <a:rPr lang="es-ES" sz="2400" dirty="0">
                <a:latin typeface="+mj-lt"/>
                <a:ea typeface="Source Sans Pro" panose="020B0503030403020204" pitchFamily="34" charset="0"/>
              </a:rPr>
              <a:t> </a:t>
            </a:r>
            <a:r>
              <a:rPr lang="es-ES" sz="2400" dirty="0" err="1">
                <a:latin typeface="+mj-lt"/>
                <a:ea typeface="Source Sans Pro" panose="020B0503030403020204" pitchFamily="34" charset="0"/>
              </a:rPr>
              <a:t>biological</a:t>
            </a:r>
            <a:r>
              <a:rPr lang="es-ES" sz="2400" dirty="0">
                <a:latin typeface="+mj-lt"/>
                <a:ea typeface="Source Sans Pro" panose="020B0503030403020204" pitchFamily="34" charset="0"/>
              </a:rPr>
              <a:t> </a:t>
            </a:r>
            <a:r>
              <a:rPr lang="es-ES" sz="2400" dirty="0" err="1">
                <a:latin typeface="+mj-lt"/>
                <a:ea typeface="Source Sans Pro" panose="020B0503030403020204" pitchFamily="34" charset="0"/>
              </a:rPr>
              <a:t>agents</a:t>
            </a:r>
            <a:endParaRPr lang="es-ES" sz="2400" dirty="0">
              <a:latin typeface="+mj-lt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75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23160"/>
      </a:accent2>
      <a:accent3>
        <a:srgbClr val="33CCCC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3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454D89797039744A25AF81369CFFC29" ma:contentTypeVersion="15" ma:contentTypeDescription="Crear nuevo documento." ma:contentTypeScope="" ma:versionID="b4a2f3a4be7c4b92c51cd5ae6d0b5822">
  <xsd:schema xmlns:xsd="http://www.w3.org/2001/XMLSchema" xmlns:xs="http://www.w3.org/2001/XMLSchema" xmlns:p="http://schemas.microsoft.com/office/2006/metadata/properties" xmlns:ns2="cc48f2ff-fdce-49e3-b513-46510a8b47d9" xmlns:ns3="abd41042-c7c8-4c08-9edf-21bca4ef156d" targetNamespace="http://schemas.microsoft.com/office/2006/metadata/properties" ma:root="true" ma:fieldsID="af870b4407baf75e1f2e933dcf647756" ns2:_="" ns3:_="">
    <xsd:import namespace="cc48f2ff-fdce-49e3-b513-46510a8b47d9"/>
    <xsd:import namespace="abd41042-c7c8-4c08-9edf-21bca4ef15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48f2ff-fdce-49e3-b513-46510a8b47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6a36a150-6b0f-415d-91d8-457b6ff5e7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41042-c7c8-4c08-9edf-21bca4ef156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88a1bb-9e4f-4d66-882b-736f950b7300}" ma:internalName="TaxCatchAll" ma:showField="CatchAllData" ma:web="abd41042-c7c8-4c08-9edf-21bca4ef15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48f2ff-fdce-49e3-b513-46510a8b47d9">
      <Terms xmlns="http://schemas.microsoft.com/office/infopath/2007/PartnerControls"/>
    </lcf76f155ced4ddcb4097134ff3c332f>
    <TaxCatchAll xmlns="abd41042-c7c8-4c08-9edf-21bca4ef156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7C592D-BEBC-45DE-9402-4D7E683C47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48f2ff-fdce-49e3-b513-46510a8b47d9"/>
    <ds:schemaRef ds:uri="abd41042-c7c8-4c08-9edf-21bca4ef15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1C42A6-A1F4-44EE-9287-32142BA39C97}">
  <ds:schemaRefs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abd41042-c7c8-4c08-9edf-21bca4ef156d"/>
    <ds:schemaRef ds:uri="http://schemas.microsoft.com/office/2006/metadata/properties"/>
    <ds:schemaRef ds:uri="http://schemas.openxmlformats.org/package/2006/metadata/core-properties"/>
    <ds:schemaRef ds:uri="cc48f2ff-fdce-49e3-b513-46510a8b47d9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0914A56-7340-4BD8-B23C-6BF2CDA2A3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9732</TotalTime>
  <Words>559</Words>
  <Application>Microsoft Office PowerPoint</Application>
  <PresentationFormat>Panorámica</PresentationFormat>
  <Paragraphs>126</Paragraphs>
  <Slides>18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31" baseType="lpstr">
      <vt:lpstr>Arial</vt:lpstr>
      <vt:lpstr>Bradley Hand ITC</vt:lpstr>
      <vt:lpstr>Calibri</vt:lpstr>
      <vt:lpstr>Calibri Light</vt:lpstr>
      <vt:lpstr>Century Gothic</vt:lpstr>
      <vt:lpstr>Open Sans Light</vt:lpstr>
      <vt:lpstr>Open Sans Semibold</vt:lpstr>
      <vt:lpstr>Segoe UI</vt:lpstr>
      <vt:lpstr>Segoe UI Light</vt:lpstr>
      <vt:lpstr>Segoe UI Semibold</vt:lpstr>
      <vt:lpstr>Tahoma</vt:lpstr>
      <vt:lpstr>Wingdings</vt:lpstr>
      <vt:lpstr>Tema de Office</vt:lpstr>
      <vt:lpstr>Presentación de PowerPoint</vt:lpstr>
      <vt:lpstr>Presentación de PowerPoint</vt:lpstr>
      <vt:lpstr>Presentación de PowerPoint</vt:lpstr>
      <vt:lpstr>NEW WAYS TO RECYCLE COMPOSITES AND BIOCOMPOSITES</vt:lpstr>
      <vt:lpstr>BIG PROBLEM</vt:lpstr>
      <vt:lpstr>BIG PROBLEM</vt:lpstr>
      <vt:lpstr>¿Solution? </vt:lpstr>
      <vt:lpstr>Chemical recycling </vt:lpstr>
      <vt:lpstr>CHEMICAL RECYCLING</vt:lpstr>
      <vt:lpstr>PYROLYSIS</vt:lpstr>
      <vt:lpstr>SOLVOLYSIS</vt:lpstr>
      <vt:lpstr>Presentación de PowerPoint</vt:lpstr>
      <vt:lpstr>Presentación de PowerPoint</vt:lpstr>
      <vt:lpstr>Pyrolysis and solvolysis. EROS PROJECT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Elena Bartual</dc:creator>
  <cp:lastModifiedBy>Sergio Fita AIMPLAS</cp:lastModifiedBy>
  <cp:revision>296</cp:revision>
  <dcterms:created xsi:type="dcterms:W3CDTF">2018-03-16T10:42:10Z</dcterms:created>
  <dcterms:modified xsi:type="dcterms:W3CDTF">2023-05-19T08:04:04Z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0x01010085FE63E8445C304B8981E4EEF724B2C0</vt:lpwstr>
  </property>
  <property fmtid="{D5CDD505-2E9C-101B-9397-08002B2CF9AE}" pid="3" name="MediaServiceImageTags">
    <vt:lpwstr/>
  </property>
</Properties>
</file>