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1"/>
  </p:notesMasterIdLst>
  <p:sldIdLst>
    <p:sldId id="2094" r:id="rId5"/>
    <p:sldId id="331" r:id="rId6"/>
    <p:sldId id="2097" r:id="rId7"/>
    <p:sldId id="2104" r:id="rId8"/>
    <p:sldId id="2092" r:id="rId9"/>
    <p:sldId id="2100" r:id="rId10"/>
    <p:sldId id="2102" r:id="rId11"/>
    <p:sldId id="2101" r:id="rId12"/>
    <p:sldId id="2099" r:id="rId13"/>
    <p:sldId id="277" r:id="rId14"/>
    <p:sldId id="492" r:id="rId15"/>
    <p:sldId id="501" r:id="rId16"/>
    <p:sldId id="507" r:id="rId17"/>
    <p:sldId id="510" r:id="rId18"/>
    <p:sldId id="2080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Fita" initials="SF" lastIdx="11" clrIdx="0">
    <p:extLst>
      <p:ext uri="{19B8F6BF-5375-455C-9EA6-DF929625EA0E}">
        <p15:presenceInfo xmlns:p15="http://schemas.microsoft.com/office/powerpoint/2012/main" userId="S-1-5-21-3780346217-2699934304-1944409764-1475" providerId="AD"/>
      </p:ext>
    </p:extLst>
  </p:cmAuthor>
  <p:cmAuthor id="2" name="Oksana Buy" initials="OB" lastIdx="1" clrIdx="1">
    <p:extLst>
      <p:ext uri="{19B8F6BF-5375-455C-9EA6-DF929625EA0E}">
        <p15:presenceInfo xmlns:p15="http://schemas.microsoft.com/office/powerpoint/2012/main" userId="S-1-5-21-3780346217-2699934304-1944409764-3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CBD"/>
    <a:srgbClr val="656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007" autoAdjust="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Fita AIMPLAS" userId="3870fb15-c862-4ff8-b6f6-34afbe5094a3" providerId="ADAL" clId="{FE81ECBF-9D83-4BE0-BF02-CB602E26BBA0}"/>
    <pc:docChg chg="custSel modSld">
      <pc:chgData name="Sergio Fita AIMPLAS" userId="3870fb15-c862-4ff8-b6f6-34afbe5094a3" providerId="ADAL" clId="{FE81ECBF-9D83-4BE0-BF02-CB602E26BBA0}" dt="2023-02-06T08:54:28.071" v="27" actId="1076"/>
      <pc:docMkLst>
        <pc:docMk/>
      </pc:docMkLst>
      <pc:sldChg chg="addSp delSp modSp">
        <pc:chgData name="Sergio Fita AIMPLAS" userId="3870fb15-c862-4ff8-b6f6-34afbe5094a3" providerId="ADAL" clId="{FE81ECBF-9D83-4BE0-BF02-CB602E26BBA0}" dt="2023-02-06T08:54:28.071" v="27" actId="1076"/>
        <pc:sldMkLst>
          <pc:docMk/>
          <pc:sldMk cId="2736326959" sldId="331"/>
        </pc:sldMkLst>
        <pc:spChg chg="mod">
          <ac:chgData name="Sergio Fita AIMPLAS" userId="3870fb15-c862-4ff8-b6f6-34afbe5094a3" providerId="ADAL" clId="{FE81ECBF-9D83-4BE0-BF02-CB602E26BBA0}" dt="2023-02-06T08:54:28.071" v="27" actId="1076"/>
          <ac:spMkLst>
            <pc:docMk/>
            <pc:sldMk cId="2736326959" sldId="331"/>
            <ac:spMk id="2" creationId="{CA2EBA02-0B89-4B65-BA6C-BBF5674DFEBC}"/>
          </ac:spMkLst>
        </pc:spChg>
        <pc:spChg chg="mod">
          <ac:chgData name="Sergio Fita AIMPLAS" userId="3870fb15-c862-4ff8-b6f6-34afbe5094a3" providerId="ADAL" clId="{FE81ECBF-9D83-4BE0-BF02-CB602E26BBA0}" dt="2023-02-06T08:54:28.071" v="27" actId="1076"/>
          <ac:spMkLst>
            <pc:docMk/>
            <pc:sldMk cId="2736326959" sldId="331"/>
            <ac:spMk id="3" creationId="{E43E24B7-D7D6-49B5-80B8-9DFE5056E987}"/>
          </ac:spMkLst>
        </pc:spChg>
        <pc:spChg chg="mod">
          <ac:chgData name="Sergio Fita AIMPLAS" userId="3870fb15-c862-4ff8-b6f6-34afbe5094a3" providerId="ADAL" clId="{FE81ECBF-9D83-4BE0-BF02-CB602E26BBA0}" dt="2023-02-06T08:54:28.071" v="27" actId="1076"/>
          <ac:spMkLst>
            <pc:docMk/>
            <pc:sldMk cId="2736326959" sldId="331"/>
            <ac:spMk id="4" creationId="{A3F11A60-CF7A-468A-9CB1-B015123767CA}"/>
          </ac:spMkLst>
        </pc:spChg>
        <pc:spChg chg="add mod">
          <ac:chgData name="Sergio Fita AIMPLAS" userId="3870fb15-c862-4ff8-b6f6-34afbe5094a3" providerId="ADAL" clId="{FE81ECBF-9D83-4BE0-BF02-CB602E26BBA0}" dt="2023-02-06T08:22:15.457" v="11" actId="1076"/>
          <ac:spMkLst>
            <pc:docMk/>
            <pc:sldMk cId="2736326959" sldId="331"/>
            <ac:spMk id="11" creationId="{49E084AA-17A7-49DC-AC3A-BE105A67A5EC}"/>
          </ac:spMkLst>
        </pc:spChg>
        <pc:spChg chg="add mod">
          <ac:chgData name="Sergio Fita AIMPLAS" userId="3870fb15-c862-4ff8-b6f6-34afbe5094a3" providerId="ADAL" clId="{FE81ECBF-9D83-4BE0-BF02-CB602E26BBA0}" dt="2023-02-06T08:54:28.071" v="27" actId="1076"/>
          <ac:spMkLst>
            <pc:docMk/>
            <pc:sldMk cId="2736326959" sldId="331"/>
            <ac:spMk id="14" creationId="{419AF21C-400C-45A2-B492-DD9E7CC45F33}"/>
          </ac:spMkLst>
        </pc:spChg>
        <pc:spChg chg="add mod">
          <ac:chgData name="Sergio Fita AIMPLAS" userId="3870fb15-c862-4ff8-b6f6-34afbe5094a3" providerId="ADAL" clId="{FE81ECBF-9D83-4BE0-BF02-CB602E26BBA0}" dt="2023-02-06T08:54:28.071" v="27" actId="1076"/>
          <ac:spMkLst>
            <pc:docMk/>
            <pc:sldMk cId="2736326959" sldId="331"/>
            <ac:spMk id="15" creationId="{88155F16-D4B0-4A6F-82E1-EDE62EE6D470}"/>
          </ac:spMkLst>
        </pc:spChg>
        <pc:picChg chg="del mod">
          <ac:chgData name="Sergio Fita AIMPLAS" userId="3870fb15-c862-4ff8-b6f6-34afbe5094a3" providerId="ADAL" clId="{FE81ECBF-9D83-4BE0-BF02-CB602E26BBA0}" dt="2023-02-06T08:21:15.732" v="4" actId="478"/>
          <ac:picMkLst>
            <pc:docMk/>
            <pc:sldMk cId="2736326959" sldId="331"/>
            <ac:picMk id="5" creationId="{0BA376B5-D462-5214-1EED-01C7296825A0}"/>
          </ac:picMkLst>
        </pc:picChg>
        <pc:picChg chg="add del">
          <ac:chgData name="Sergio Fita AIMPLAS" userId="3870fb15-c862-4ff8-b6f6-34afbe5094a3" providerId="ADAL" clId="{FE81ECBF-9D83-4BE0-BF02-CB602E26BBA0}" dt="2023-02-06T08:21:42.297" v="7" actId="478"/>
          <ac:picMkLst>
            <pc:docMk/>
            <pc:sldMk cId="2736326959" sldId="331"/>
            <ac:picMk id="6" creationId="{16919B03-9185-428D-986F-42F21F5A3D2C}"/>
          </ac:picMkLst>
        </pc:picChg>
        <pc:picChg chg="add mod">
          <ac:chgData name="Sergio Fita AIMPLAS" userId="3870fb15-c862-4ff8-b6f6-34afbe5094a3" providerId="ADAL" clId="{FE81ECBF-9D83-4BE0-BF02-CB602E26BBA0}" dt="2023-02-06T08:54:28.071" v="27" actId="1076"/>
          <ac:picMkLst>
            <pc:docMk/>
            <pc:sldMk cId="2736326959" sldId="331"/>
            <ac:picMk id="7" creationId="{15E13E0E-B8C6-4FE7-966F-11B5767A8D4D}"/>
          </ac:picMkLst>
        </pc:picChg>
        <pc:picChg chg="add mod">
          <ac:chgData name="Sergio Fita AIMPLAS" userId="3870fb15-c862-4ff8-b6f6-34afbe5094a3" providerId="ADAL" clId="{FE81ECBF-9D83-4BE0-BF02-CB602E26BBA0}" dt="2023-02-06T08:54:28.071" v="27" actId="1076"/>
          <ac:picMkLst>
            <pc:docMk/>
            <pc:sldMk cId="2736326959" sldId="331"/>
            <ac:picMk id="8" creationId="{81215C06-F9FA-442C-A3E6-CA769816506A}"/>
          </ac:picMkLst>
        </pc:picChg>
        <pc:picChg chg="add mod">
          <ac:chgData name="Sergio Fita AIMPLAS" userId="3870fb15-c862-4ff8-b6f6-34afbe5094a3" providerId="ADAL" clId="{FE81ECBF-9D83-4BE0-BF02-CB602E26BBA0}" dt="2023-02-06T08:54:28.071" v="27" actId="1076"/>
          <ac:picMkLst>
            <pc:docMk/>
            <pc:sldMk cId="2736326959" sldId="331"/>
            <ac:picMk id="9" creationId="{04406942-0861-4772-9D94-64D28133B6F2}"/>
          </ac:picMkLst>
        </pc:picChg>
        <pc:picChg chg="add mod">
          <ac:chgData name="Sergio Fita AIMPLAS" userId="3870fb15-c862-4ff8-b6f6-34afbe5094a3" providerId="ADAL" clId="{FE81ECBF-9D83-4BE0-BF02-CB602E26BBA0}" dt="2023-02-06T08:54:28.071" v="27" actId="1076"/>
          <ac:picMkLst>
            <pc:docMk/>
            <pc:sldMk cId="2736326959" sldId="331"/>
            <ac:picMk id="10" creationId="{CC881378-9C5C-4850-8CDB-C3550F722A8D}"/>
          </ac:picMkLst>
        </pc:picChg>
        <pc:picChg chg="add mod">
          <ac:chgData name="Sergio Fita AIMPLAS" userId="3870fb15-c862-4ff8-b6f6-34afbe5094a3" providerId="ADAL" clId="{FE81ECBF-9D83-4BE0-BF02-CB602E26BBA0}" dt="2023-02-06T08:54:28.071" v="27" actId="1076"/>
          <ac:picMkLst>
            <pc:docMk/>
            <pc:sldMk cId="2736326959" sldId="331"/>
            <ac:picMk id="12" creationId="{7BB253F2-D713-4B53-B9D0-33D06C260E91}"/>
          </ac:picMkLst>
        </pc:picChg>
        <pc:picChg chg="add mod">
          <ac:chgData name="Sergio Fita AIMPLAS" userId="3870fb15-c862-4ff8-b6f6-34afbe5094a3" providerId="ADAL" clId="{FE81ECBF-9D83-4BE0-BF02-CB602E26BBA0}" dt="2023-02-06T08:54:28.071" v="27" actId="1076"/>
          <ac:picMkLst>
            <pc:docMk/>
            <pc:sldMk cId="2736326959" sldId="331"/>
            <ac:picMk id="13" creationId="{D9F3599A-BDAB-48A8-BB5E-3ECDBC318C9E}"/>
          </ac:picMkLst>
        </pc:picChg>
      </pc:sldChg>
    </pc:docChg>
  </pc:docChgLst>
  <pc:docChgLst>
    <pc:chgData name="Sergio Fita AIMPLAS" userId="3870fb15-c862-4ff8-b6f6-34afbe5094a3" providerId="ADAL" clId="{5935391F-B391-491A-B382-C067E2DAD679}"/>
    <pc:docChg chg="modSld">
      <pc:chgData name="Sergio Fita AIMPLAS" userId="3870fb15-c862-4ff8-b6f6-34afbe5094a3" providerId="ADAL" clId="{5935391F-B391-491A-B382-C067E2DAD679}" dt="2023-05-19T07:41:16.107" v="0" actId="1076"/>
      <pc:docMkLst>
        <pc:docMk/>
      </pc:docMkLst>
      <pc:sldChg chg="modSp mod">
        <pc:chgData name="Sergio Fita AIMPLAS" userId="3870fb15-c862-4ff8-b6f6-34afbe5094a3" providerId="ADAL" clId="{5935391F-B391-491A-B382-C067E2DAD679}" dt="2023-05-19T07:41:16.107" v="0" actId="1076"/>
        <pc:sldMkLst>
          <pc:docMk/>
          <pc:sldMk cId="2736326959" sldId="331"/>
        </pc:sldMkLst>
        <pc:picChg chg="mod">
          <ac:chgData name="Sergio Fita AIMPLAS" userId="3870fb15-c862-4ff8-b6f6-34afbe5094a3" providerId="ADAL" clId="{5935391F-B391-491A-B382-C067E2DAD679}" dt="2023-05-19T07:41:16.107" v="0" actId="1076"/>
          <ac:picMkLst>
            <pc:docMk/>
            <pc:sldMk cId="2736326959" sldId="331"/>
            <ac:picMk id="10" creationId="{CC881378-9C5C-4850-8CDB-C3550F722A8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2C50A-E70E-493A-AA3C-4579617303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08AB9E-C833-4CC6-A74D-5DD227408FD6}">
      <dgm:prSet phldrT="[Text]"/>
      <dgm:spPr/>
      <dgm:t>
        <a:bodyPr/>
        <a:lstStyle/>
        <a:p>
          <a:r>
            <a:rPr lang="en-GB" dirty="0"/>
            <a:t>Potential applications of the output products</a:t>
          </a:r>
        </a:p>
      </dgm:t>
    </dgm:pt>
    <dgm:pt modelId="{740A868F-FD73-49A4-AD6A-F8B61B5E8C0E}" type="parTrans" cxnId="{F6E7BEA5-8EA1-4FEE-985F-9245B784331B}">
      <dgm:prSet/>
      <dgm:spPr/>
      <dgm:t>
        <a:bodyPr/>
        <a:lstStyle/>
        <a:p>
          <a:endParaRPr lang="en-GB"/>
        </a:p>
      </dgm:t>
    </dgm:pt>
    <dgm:pt modelId="{26D4BAD0-96D0-481C-B9AC-51C65E2B96E8}" type="sibTrans" cxnId="{F6E7BEA5-8EA1-4FEE-985F-9245B784331B}">
      <dgm:prSet/>
      <dgm:spPr/>
      <dgm:t>
        <a:bodyPr/>
        <a:lstStyle/>
        <a:p>
          <a:endParaRPr lang="en-GB"/>
        </a:p>
      </dgm:t>
    </dgm:pt>
    <dgm:pt modelId="{AE2D9D33-7161-4D38-8458-2C9F2D0ADDA0}">
      <dgm:prSet phldrT="[Text]" custT="1"/>
      <dgm:spPr/>
      <dgm:t>
        <a:bodyPr/>
        <a:lstStyle/>
        <a:p>
          <a:r>
            <a:rPr lang="en-GB" sz="1600" kern="1200" dirty="0"/>
            <a:t>SWOT </a:t>
          </a:r>
          <a:r>
            <a:rPr lang="en-GB" sz="16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analysis </a:t>
          </a:r>
          <a:r>
            <a:rPr lang="en-GB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(</a:t>
          </a:r>
          <a:r>
            <a:rPr lang="en-US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strengths, weaknesses, opportunities, and threats)</a:t>
          </a:r>
          <a:endParaRPr lang="en-GB" sz="14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gm:t>
    </dgm:pt>
    <dgm:pt modelId="{6C647C85-2FC5-463F-9426-8A66A779A051}" type="parTrans" cxnId="{99A06749-4146-4931-AE6A-98E7D5D5DD75}">
      <dgm:prSet/>
      <dgm:spPr/>
      <dgm:t>
        <a:bodyPr/>
        <a:lstStyle/>
        <a:p>
          <a:endParaRPr lang="en-GB"/>
        </a:p>
      </dgm:t>
    </dgm:pt>
    <dgm:pt modelId="{D9AA36A2-FED1-441F-A98A-F39B1DAFF0C9}" type="sibTrans" cxnId="{99A06749-4146-4931-AE6A-98E7D5D5DD75}">
      <dgm:prSet/>
      <dgm:spPr/>
      <dgm:t>
        <a:bodyPr/>
        <a:lstStyle/>
        <a:p>
          <a:endParaRPr lang="en-GB"/>
        </a:p>
      </dgm:t>
    </dgm:pt>
    <dgm:pt modelId="{028D999E-E92A-4F90-BFBE-09F230CE271A}">
      <dgm:prSet phldrT="[Text]"/>
      <dgm:spPr/>
      <dgm:t>
        <a:bodyPr/>
        <a:lstStyle/>
        <a:p>
          <a:r>
            <a:rPr lang="en-GB" dirty="0"/>
            <a:t>Technology readiness level (TRL).</a:t>
          </a:r>
        </a:p>
      </dgm:t>
    </dgm:pt>
    <dgm:pt modelId="{9A69483E-E501-4B8B-AB1B-AA8815F5CED7}" type="parTrans" cxnId="{416D8CA4-19BE-42FE-9E8E-CCAA5E15C82C}">
      <dgm:prSet/>
      <dgm:spPr/>
      <dgm:t>
        <a:bodyPr/>
        <a:lstStyle/>
        <a:p>
          <a:endParaRPr lang="en-GB"/>
        </a:p>
      </dgm:t>
    </dgm:pt>
    <dgm:pt modelId="{9383D18A-C9C7-4E56-A328-0CED0991A49E}" type="sibTrans" cxnId="{416D8CA4-19BE-42FE-9E8E-CCAA5E15C82C}">
      <dgm:prSet/>
      <dgm:spPr/>
      <dgm:t>
        <a:bodyPr/>
        <a:lstStyle/>
        <a:p>
          <a:endParaRPr lang="en-GB"/>
        </a:p>
      </dgm:t>
    </dgm:pt>
    <dgm:pt modelId="{C8551994-4FDE-460D-B873-390CC385CA28}">
      <dgm:prSet phldrT="[Text]"/>
      <dgm:spPr/>
      <dgm:t>
        <a:bodyPr/>
        <a:lstStyle/>
        <a:p>
          <a:r>
            <a:rPr lang="en-GB" dirty="0"/>
            <a:t>Type and form of output products recovered</a:t>
          </a:r>
        </a:p>
      </dgm:t>
    </dgm:pt>
    <dgm:pt modelId="{0F861E37-FF6B-4FB1-B9D2-FD697BC43185}" type="parTrans" cxnId="{C9350785-05D4-4938-9457-5700A017A55C}">
      <dgm:prSet/>
      <dgm:spPr/>
      <dgm:t>
        <a:bodyPr/>
        <a:lstStyle/>
        <a:p>
          <a:endParaRPr lang="en-GB"/>
        </a:p>
      </dgm:t>
    </dgm:pt>
    <dgm:pt modelId="{9DCE1CD5-8942-4B5F-92BB-30119627B998}" type="sibTrans" cxnId="{C9350785-05D4-4938-9457-5700A017A55C}">
      <dgm:prSet/>
      <dgm:spPr/>
      <dgm:t>
        <a:bodyPr/>
        <a:lstStyle/>
        <a:p>
          <a:endParaRPr lang="en-GB"/>
        </a:p>
      </dgm:t>
    </dgm:pt>
    <dgm:pt modelId="{3B2F111C-E1AF-4146-9C26-DE146331E5B3}" type="pres">
      <dgm:prSet presAssocID="{E912C50A-E70E-493A-AA3C-457961730311}" presName="Name0" presStyleCnt="0">
        <dgm:presLayoutVars>
          <dgm:chMax val="7"/>
          <dgm:chPref val="7"/>
          <dgm:dir/>
        </dgm:presLayoutVars>
      </dgm:prSet>
      <dgm:spPr/>
    </dgm:pt>
    <dgm:pt modelId="{AD492963-5340-4EB8-BE50-C2E9C1D2629E}" type="pres">
      <dgm:prSet presAssocID="{E912C50A-E70E-493A-AA3C-457961730311}" presName="Name1" presStyleCnt="0"/>
      <dgm:spPr/>
    </dgm:pt>
    <dgm:pt modelId="{6B6733D8-4280-485D-A84C-E16D550BB717}" type="pres">
      <dgm:prSet presAssocID="{E912C50A-E70E-493A-AA3C-457961730311}" presName="cycle" presStyleCnt="0"/>
      <dgm:spPr/>
    </dgm:pt>
    <dgm:pt modelId="{7CD27261-CFE9-4F2E-B2E2-8C700BB82DAA}" type="pres">
      <dgm:prSet presAssocID="{E912C50A-E70E-493A-AA3C-457961730311}" presName="srcNode" presStyleLbl="node1" presStyleIdx="0" presStyleCnt="4"/>
      <dgm:spPr/>
    </dgm:pt>
    <dgm:pt modelId="{0623DB29-F14F-40E8-8F7F-6AC6D8368764}" type="pres">
      <dgm:prSet presAssocID="{E912C50A-E70E-493A-AA3C-457961730311}" presName="conn" presStyleLbl="parChTrans1D2" presStyleIdx="0" presStyleCnt="1"/>
      <dgm:spPr/>
    </dgm:pt>
    <dgm:pt modelId="{A63C050F-C570-46CF-8BB5-08F70D104941}" type="pres">
      <dgm:prSet presAssocID="{E912C50A-E70E-493A-AA3C-457961730311}" presName="extraNode" presStyleLbl="node1" presStyleIdx="0" presStyleCnt="4"/>
      <dgm:spPr/>
    </dgm:pt>
    <dgm:pt modelId="{AE130D32-AF19-417D-97EB-02476E971EC1}" type="pres">
      <dgm:prSet presAssocID="{E912C50A-E70E-493A-AA3C-457961730311}" presName="dstNode" presStyleLbl="node1" presStyleIdx="0" presStyleCnt="4"/>
      <dgm:spPr/>
    </dgm:pt>
    <dgm:pt modelId="{0500121B-08D4-41A0-85A2-2D0AE7C8E846}" type="pres">
      <dgm:prSet presAssocID="{C8551994-4FDE-460D-B873-390CC385CA28}" presName="text_1" presStyleLbl="node1" presStyleIdx="0" presStyleCnt="4">
        <dgm:presLayoutVars>
          <dgm:bulletEnabled val="1"/>
        </dgm:presLayoutVars>
      </dgm:prSet>
      <dgm:spPr/>
    </dgm:pt>
    <dgm:pt modelId="{30F901A4-184E-4EC8-A55B-8316F4AA79B2}" type="pres">
      <dgm:prSet presAssocID="{C8551994-4FDE-460D-B873-390CC385CA28}" presName="accent_1" presStyleCnt="0"/>
      <dgm:spPr/>
    </dgm:pt>
    <dgm:pt modelId="{DF3A9B01-46E1-40E4-A93D-6E005C2F4F21}" type="pres">
      <dgm:prSet presAssocID="{C8551994-4FDE-460D-B873-390CC385CA28}" presName="accentRepeatNode" presStyleLbl="solidFgAcc1" presStyleIdx="0" presStyleCnt="4"/>
      <dgm:spPr/>
    </dgm:pt>
    <dgm:pt modelId="{5CA7BBF8-B166-46EF-9ECA-34F318F3FFCE}" type="pres">
      <dgm:prSet presAssocID="{5408AB9E-C833-4CC6-A74D-5DD227408FD6}" presName="text_2" presStyleLbl="node1" presStyleIdx="1" presStyleCnt="4">
        <dgm:presLayoutVars>
          <dgm:bulletEnabled val="1"/>
        </dgm:presLayoutVars>
      </dgm:prSet>
      <dgm:spPr/>
    </dgm:pt>
    <dgm:pt modelId="{7E026216-5098-4294-87E9-44AF921DD734}" type="pres">
      <dgm:prSet presAssocID="{5408AB9E-C833-4CC6-A74D-5DD227408FD6}" presName="accent_2" presStyleCnt="0"/>
      <dgm:spPr/>
    </dgm:pt>
    <dgm:pt modelId="{62116DD6-C68A-4342-9537-B9F039F9DB5C}" type="pres">
      <dgm:prSet presAssocID="{5408AB9E-C833-4CC6-A74D-5DD227408FD6}" presName="accentRepeatNode" presStyleLbl="solidFgAcc1" presStyleIdx="1" presStyleCnt="4"/>
      <dgm:spPr/>
    </dgm:pt>
    <dgm:pt modelId="{412706FB-CE9C-4FCF-A21A-484E9703F269}" type="pres">
      <dgm:prSet presAssocID="{AE2D9D33-7161-4D38-8458-2C9F2D0ADDA0}" presName="text_3" presStyleLbl="node1" presStyleIdx="2" presStyleCnt="4">
        <dgm:presLayoutVars>
          <dgm:bulletEnabled val="1"/>
        </dgm:presLayoutVars>
      </dgm:prSet>
      <dgm:spPr/>
    </dgm:pt>
    <dgm:pt modelId="{4C77D2A0-61A0-473A-B0FC-A67A251614B6}" type="pres">
      <dgm:prSet presAssocID="{AE2D9D33-7161-4D38-8458-2C9F2D0ADDA0}" presName="accent_3" presStyleCnt="0"/>
      <dgm:spPr/>
    </dgm:pt>
    <dgm:pt modelId="{6D6A5B78-3959-4ED9-9027-E9A953318306}" type="pres">
      <dgm:prSet presAssocID="{AE2D9D33-7161-4D38-8458-2C9F2D0ADDA0}" presName="accentRepeatNode" presStyleLbl="solidFgAcc1" presStyleIdx="2" presStyleCnt="4"/>
      <dgm:spPr/>
    </dgm:pt>
    <dgm:pt modelId="{AB76A351-123D-4E3E-A7C6-0C3DED29AE83}" type="pres">
      <dgm:prSet presAssocID="{028D999E-E92A-4F90-BFBE-09F230CE271A}" presName="text_4" presStyleLbl="node1" presStyleIdx="3" presStyleCnt="4">
        <dgm:presLayoutVars>
          <dgm:bulletEnabled val="1"/>
        </dgm:presLayoutVars>
      </dgm:prSet>
      <dgm:spPr/>
    </dgm:pt>
    <dgm:pt modelId="{DF6FA308-84F8-4C1C-AA1A-71164D5DB1F8}" type="pres">
      <dgm:prSet presAssocID="{028D999E-E92A-4F90-BFBE-09F230CE271A}" presName="accent_4" presStyleCnt="0"/>
      <dgm:spPr/>
    </dgm:pt>
    <dgm:pt modelId="{2BEC7EA5-B2BD-4809-B008-A262E53BF17E}" type="pres">
      <dgm:prSet presAssocID="{028D999E-E92A-4F90-BFBE-09F230CE271A}" presName="accentRepeatNode" presStyleLbl="solidFgAcc1" presStyleIdx="3" presStyleCnt="4"/>
      <dgm:spPr/>
    </dgm:pt>
  </dgm:ptLst>
  <dgm:cxnLst>
    <dgm:cxn modelId="{D5462836-E44D-4E80-AE1B-311726EAF852}" type="presOf" srcId="{5408AB9E-C833-4CC6-A74D-5DD227408FD6}" destId="{5CA7BBF8-B166-46EF-9ECA-34F318F3FFCE}" srcOrd="0" destOrd="0" presId="urn:microsoft.com/office/officeart/2008/layout/VerticalCurvedList"/>
    <dgm:cxn modelId="{99A06749-4146-4931-AE6A-98E7D5D5DD75}" srcId="{E912C50A-E70E-493A-AA3C-457961730311}" destId="{AE2D9D33-7161-4D38-8458-2C9F2D0ADDA0}" srcOrd="2" destOrd="0" parTransId="{6C647C85-2FC5-463F-9426-8A66A779A051}" sibTransId="{D9AA36A2-FED1-441F-A98A-F39B1DAFF0C9}"/>
    <dgm:cxn modelId="{1237B34D-D11A-4872-8059-6166D2C7A00E}" type="presOf" srcId="{028D999E-E92A-4F90-BFBE-09F230CE271A}" destId="{AB76A351-123D-4E3E-A7C6-0C3DED29AE83}" srcOrd="0" destOrd="0" presId="urn:microsoft.com/office/officeart/2008/layout/VerticalCurvedList"/>
    <dgm:cxn modelId="{F3838C54-6454-43DF-9149-63EB8E2E6036}" type="presOf" srcId="{C8551994-4FDE-460D-B873-390CC385CA28}" destId="{0500121B-08D4-41A0-85A2-2D0AE7C8E846}" srcOrd="0" destOrd="0" presId="urn:microsoft.com/office/officeart/2008/layout/VerticalCurvedList"/>
    <dgm:cxn modelId="{C9350785-05D4-4938-9457-5700A017A55C}" srcId="{E912C50A-E70E-493A-AA3C-457961730311}" destId="{C8551994-4FDE-460D-B873-390CC385CA28}" srcOrd="0" destOrd="0" parTransId="{0F861E37-FF6B-4FB1-B9D2-FD697BC43185}" sibTransId="{9DCE1CD5-8942-4B5F-92BB-30119627B998}"/>
    <dgm:cxn modelId="{416D8CA4-19BE-42FE-9E8E-CCAA5E15C82C}" srcId="{E912C50A-E70E-493A-AA3C-457961730311}" destId="{028D999E-E92A-4F90-BFBE-09F230CE271A}" srcOrd="3" destOrd="0" parTransId="{9A69483E-E501-4B8B-AB1B-AA8815F5CED7}" sibTransId="{9383D18A-C9C7-4E56-A328-0CED0991A49E}"/>
    <dgm:cxn modelId="{F6E7BEA5-8EA1-4FEE-985F-9245B784331B}" srcId="{E912C50A-E70E-493A-AA3C-457961730311}" destId="{5408AB9E-C833-4CC6-A74D-5DD227408FD6}" srcOrd="1" destOrd="0" parTransId="{740A868F-FD73-49A4-AD6A-F8B61B5E8C0E}" sibTransId="{26D4BAD0-96D0-481C-B9AC-51C65E2B96E8}"/>
    <dgm:cxn modelId="{32AFACAF-9B50-4884-A32A-88132CCC9D6B}" type="presOf" srcId="{9DCE1CD5-8942-4B5F-92BB-30119627B998}" destId="{0623DB29-F14F-40E8-8F7F-6AC6D8368764}" srcOrd="0" destOrd="0" presId="urn:microsoft.com/office/officeart/2008/layout/VerticalCurvedList"/>
    <dgm:cxn modelId="{9055D5B6-E69C-4BCB-B30D-E151B70706D2}" type="presOf" srcId="{E912C50A-E70E-493A-AA3C-457961730311}" destId="{3B2F111C-E1AF-4146-9C26-DE146331E5B3}" srcOrd="0" destOrd="0" presId="urn:microsoft.com/office/officeart/2008/layout/VerticalCurvedList"/>
    <dgm:cxn modelId="{2BE1B0E6-B266-46CD-9183-B07E7CF2E994}" type="presOf" srcId="{AE2D9D33-7161-4D38-8458-2C9F2D0ADDA0}" destId="{412706FB-CE9C-4FCF-A21A-484E9703F269}" srcOrd="0" destOrd="0" presId="urn:microsoft.com/office/officeart/2008/layout/VerticalCurvedList"/>
    <dgm:cxn modelId="{39F23EDA-C8E0-4662-A1CD-C8E074154649}" type="presParOf" srcId="{3B2F111C-E1AF-4146-9C26-DE146331E5B3}" destId="{AD492963-5340-4EB8-BE50-C2E9C1D2629E}" srcOrd="0" destOrd="0" presId="urn:microsoft.com/office/officeart/2008/layout/VerticalCurvedList"/>
    <dgm:cxn modelId="{CCC463C6-7ED4-4D3D-82B3-07FA53434052}" type="presParOf" srcId="{AD492963-5340-4EB8-BE50-C2E9C1D2629E}" destId="{6B6733D8-4280-485D-A84C-E16D550BB717}" srcOrd="0" destOrd="0" presId="urn:microsoft.com/office/officeart/2008/layout/VerticalCurvedList"/>
    <dgm:cxn modelId="{6C204D52-4297-4066-B9C3-7D789EFE690A}" type="presParOf" srcId="{6B6733D8-4280-485D-A84C-E16D550BB717}" destId="{7CD27261-CFE9-4F2E-B2E2-8C700BB82DAA}" srcOrd="0" destOrd="0" presId="urn:microsoft.com/office/officeart/2008/layout/VerticalCurvedList"/>
    <dgm:cxn modelId="{AB7B5412-619F-4FA5-AC23-A6F3E7291786}" type="presParOf" srcId="{6B6733D8-4280-485D-A84C-E16D550BB717}" destId="{0623DB29-F14F-40E8-8F7F-6AC6D8368764}" srcOrd="1" destOrd="0" presId="urn:microsoft.com/office/officeart/2008/layout/VerticalCurvedList"/>
    <dgm:cxn modelId="{37F95B32-5115-4B89-BCA3-D2B9F8E8F5DF}" type="presParOf" srcId="{6B6733D8-4280-485D-A84C-E16D550BB717}" destId="{A63C050F-C570-46CF-8BB5-08F70D104941}" srcOrd="2" destOrd="0" presId="urn:microsoft.com/office/officeart/2008/layout/VerticalCurvedList"/>
    <dgm:cxn modelId="{7DA82285-DC8C-4DEA-8746-5D48C8F682E1}" type="presParOf" srcId="{6B6733D8-4280-485D-A84C-E16D550BB717}" destId="{AE130D32-AF19-417D-97EB-02476E971EC1}" srcOrd="3" destOrd="0" presId="urn:microsoft.com/office/officeart/2008/layout/VerticalCurvedList"/>
    <dgm:cxn modelId="{D6F80E3F-42EB-4824-84DE-508563B8BD2F}" type="presParOf" srcId="{AD492963-5340-4EB8-BE50-C2E9C1D2629E}" destId="{0500121B-08D4-41A0-85A2-2D0AE7C8E846}" srcOrd="1" destOrd="0" presId="urn:microsoft.com/office/officeart/2008/layout/VerticalCurvedList"/>
    <dgm:cxn modelId="{7E2F0A0A-E13C-4E9B-B7DF-522020516486}" type="presParOf" srcId="{AD492963-5340-4EB8-BE50-C2E9C1D2629E}" destId="{30F901A4-184E-4EC8-A55B-8316F4AA79B2}" srcOrd="2" destOrd="0" presId="urn:microsoft.com/office/officeart/2008/layout/VerticalCurvedList"/>
    <dgm:cxn modelId="{6B79237D-052F-4B0A-9325-AAB19ABD6518}" type="presParOf" srcId="{30F901A4-184E-4EC8-A55B-8316F4AA79B2}" destId="{DF3A9B01-46E1-40E4-A93D-6E005C2F4F21}" srcOrd="0" destOrd="0" presId="urn:microsoft.com/office/officeart/2008/layout/VerticalCurvedList"/>
    <dgm:cxn modelId="{8872967D-B4A9-432D-AD35-E91E208AE5CF}" type="presParOf" srcId="{AD492963-5340-4EB8-BE50-C2E9C1D2629E}" destId="{5CA7BBF8-B166-46EF-9ECA-34F318F3FFCE}" srcOrd="3" destOrd="0" presId="urn:microsoft.com/office/officeart/2008/layout/VerticalCurvedList"/>
    <dgm:cxn modelId="{C0EF5913-B857-4022-B880-5CCFF10BBF0B}" type="presParOf" srcId="{AD492963-5340-4EB8-BE50-C2E9C1D2629E}" destId="{7E026216-5098-4294-87E9-44AF921DD734}" srcOrd="4" destOrd="0" presId="urn:microsoft.com/office/officeart/2008/layout/VerticalCurvedList"/>
    <dgm:cxn modelId="{6C8921AA-24FE-45DB-B92B-32CFC228D612}" type="presParOf" srcId="{7E026216-5098-4294-87E9-44AF921DD734}" destId="{62116DD6-C68A-4342-9537-B9F039F9DB5C}" srcOrd="0" destOrd="0" presId="urn:microsoft.com/office/officeart/2008/layout/VerticalCurvedList"/>
    <dgm:cxn modelId="{6E3C6590-4722-461C-BBEE-E13DFE9040AA}" type="presParOf" srcId="{AD492963-5340-4EB8-BE50-C2E9C1D2629E}" destId="{412706FB-CE9C-4FCF-A21A-484E9703F269}" srcOrd="5" destOrd="0" presId="urn:microsoft.com/office/officeart/2008/layout/VerticalCurvedList"/>
    <dgm:cxn modelId="{FAEF64BF-1B2A-4C41-8A9F-0263ECEF05AB}" type="presParOf" srcId="{AD492963-5340-4EB8-BE50-C2E9C1D2629E}" destId="{4C77D2A0-61A0-473A-B0FC-A67A251614B6}" srcOrd="6" destOrd="0" presId="urn:microsoft.com/office/officeart/2008/layout/VerticalCurvedList"/>
    <dgm:cxn modelId="{90924895-D296-48A8-A050-980CAD4F6386}" type="presParOf" srcId="{4C77D2A0-61A0-473A-B0FC-A67A251614B6}" destId="{6D6A5B78-3959-4ED9-9027-E9A953318306}" srcOrd="0" destOrd="0" presId="urn:microsoft.com/office/officeart/2008/layout/VerticalCurvedList"/>
    <dgm:cxn modelId="{01F3AD1A-F4DE-4962-B558-8D656FAC37E3}" type="presParOf" srcId="{AD492963-5340-4EB8-BE50-C2E9C1D2629E}" destId="{AB76A351-123D-4E3E-A7C6-0C3DED29AE83}" srcOrd="7" destOrd="0" presId="urn:microsoft.com/office/officeart/2008/layout/VerticalCurvedList"/>
    <dgm:cxn modelId="{CDE76426-0619-40E8-9BD8-CC772A4F34C8}" type="presParOf" srcId="{AD492963-5340-4EB8-BE50-C2E9C1D2629E}" destId="{DF6FA308-84F8-4C1C-AA1A-71164D5DB1F8}" srcOrd="8" destOrd="0" presId="urn:microsoft.com/office/officeart/2008/layout/VerticalCurvedList"/>
    <dgm:cxn modelId="{3AD1A3F7-2CF1-436D-BB7E-F93655E7772E}" type="presParOf" srcId="{DF6FA308-84F8-4C1C-AA1A-71164D5DB1F8}" destId="{2BEC7EA5-B2BD-4809-B008-A262E53BF1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70B5A-E9B2-4EF1-A937-F3B1E75968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7629810-4CAC-4CD1-BAF8-108813442627}">
      <dgm:prSet phldrT="[Texto]"/>
      <dgm:spPr/>
      <dgm:t>
        <a:bodyPr/>
        <a:lstStyle/>
        <a:p>
          <a:r>
            <a:rPr lang="es-ES" dirty="0"/>
            <a:t>DISSOLUTION</a:t>
          </a:r>
        </a:p>
      </dgm:t>
    </dgm:pt>
    <dgm:pt modelId="{780276A4-19D5-45C5-85BA-4A5F3F45EEC0}" type="parTrans" cxnId="{D2DE4077-2934-4203-99C6-D9B7E038E2B3}">
      <dgm:prSet/>
      <dgm:spPr/>
      <dgm:t>
        <a:bodyPr/>
        <a:lstStyle/>
        <a:p>
          <a:endParaRPr lang="es-ES"/>
        </a:p>
      </dgm:t>
    </dgm:pt>
    <dgm:pt modelId="{4126EC27-6F06-4E03-8CE7-786A5FD10317}" type="sibTrans" cxnId="{D2DE4077-2934-4203-99C6-D9B7E038E2B3}">
      <dgm:prSet/>
      <dgm:spPr/>
      <dgm:t>
        <a:bodyPr/>
        <a:lstStyle/>
        <a:p>
          <a:endParaRPr lang="es-ES"/>
        </a:p>
      </dgm:t>
    </dgm:pt>
    <dgm:pt modelId="{815394A1-BC9B-4D9C-9B30-84ECA4106EA3}">
      <dgm:prSet phldrT="[Texto]"/>
      <dgm:spPr/>
      <dgm:t>
        <a:bodyPr/>
        <a:lstStyle/>
        <a:p>
          <a:r>
            <a:rPr lang="es-ES" dirty="0"/>
            <a:t>SOLVOLYSIS</a:t>
          </a:r>
        </a:p>
      </dgm:t>
    </dgm:pt>
    <dgm:pt modelId="{98DE2EC7-CE0A-4B7C-A0E0-E6F932FD682E}" type="parTrans" cxnId="{E7F1F9B0-3ED1-4CF6-B8B4-D0F03ECB9C22}">
      <dgm:prSet/>
      <dgm:spPr/>
      <dgm:t>
        <a:bodyPr/>
        <a:lstStyle/>
        <a:p>
          <a:endParaRPr lang="es-ES"/>
        </a:p>
      </dgm:t>
    </dgm:pt>
    <dgm:pt modelId="{53EA6B01-DA2F-498D-AA0A-37A70BCA2052}" type="sibTrans" cxnId="{E7F1F9B0-3ED1-4CF6-B8B4-D0F03ECB9C22}">
      <dgm:prSet/>
      <dgm:spPr/>
      <dgm:t>
        <a:bodyPr/>
        <a:lstStyle/>
        <a:p>
          <a:endParaRPr lang="es-ES"/>
        </a:p>
      </dgm:t>
    </dgm:pt>
    <dgm:pt modelId="{5347EFE6-D20C-4C86-8DD3-60A2F2107830}">
      <dgm:prSet phldrT="[Texto]"/>
      <dgm:spPr/>
      <dgm:t>
        <a:bodyPr/>
        <a:lstStyle/>
        <a:p>
          <a:r>
            <a:rPr lang="es-ES" dirty="0"/>
            <a:t>CLASSIC PYROLYSIS</a:t>
          </a:r>
        </a:p>
      </dgm:t>
    </dgm:pt>
    <dgm:pt modelId="{E0AC2ACF-90C6-424F-9DFF-5A62BC478C19}" type="parTrans" cxnId="{21FE1B15-7D31-4A8E-A5A9-3C1B08C7FBBF}">
      <dgm:prSet/>
      <dgm:spPr/>
      <dgm:t>
        <a:bodyPr/>
        <a:lstStyle/>
        <a:p>
          <a:endParaRPr lang="es-ES"/>
        </a:p>
      </dgm:t>
    </dgm:pt>
    <dgm:pt modelId="{ADA6CCF5-4105-4B5E-8100-F60DE548F9C5}" type="sibTrans" cxnId="{21FE1B15-7D31-4A8E-A5A9-3C1B08C7FBBF}">
      <dgm:prSet/>
      <dgm:spPr/>
      <dgm:t>
        <a:bodyPr/>
        <a:lstStyle/>
        <a:p>
          <a:endParaRPr lang="es-ES"/>
        </a:p>
      </dgm:t>
    </dgm:pt>
    <dgm:pt modelId="{4A526E9E-358F-460E-A766-122DF395F049}">
      <dgm:prSet phldrT="[Texto]"/>
      <dgm:spPr/>
      <dgm:t>
        <a:bodyPr/>
        <a:lstStyle/>
        <a:p>
          <a:r>
            <a:rPr lang="es-ES" dirty="0"/>
            <a:t>MECHANICAL RECYCLING</a:t>
          </a:r>
        </a:p>
      </dgm:t>
    </dgm:pt>
    <dgm:pt modelId="{8DDEE02F-DDA8-4056-B5DD-FE42C6E5D9FE}" type="parTrans" cxnId="{A6619C43-9E9A-4947-AE2A-2F766207059F}">
      <dgm:prSet/>
      <dgm:spPr/>
      <dgm:t>
        <a:bodyPr/>
        <a:lstStyle/>
        <a:p>
          <a:endParaRPr lang="es-ES"/>
        </a:p>
      </dgm:t>
    </dgm:pt>
    <dgm:pt modelId="{0B34CF7D-F2AD-4B18-B89A-85E4CFD4EF6C}" type="sibTrans" cxnId="{A6619C43-9E9A-4947-AE2A-2F766207059F}">
      <dgm:prSet/>
      <dgm:spPr/>
      <dgm:t>
        <a:bodyPr/>
        <a:lstStyle/>
        <a:p>
          <a:endParaRPr lang="es-ES"/>
        </a:p>
      </dgm:t>
    </dgm:pt>
    <dgm:pt modelId="{014BB7BE-6EBE-449A-9D1F-872C0054CFD1}" type="pres">
      <dgm:prSet presAssocID="{91170B5A-E9B2-4EF1-A937-F3B1E75968A6}" presName="linearFlow" presStyleCnt="0">
        <dgm:presLayoutVars>
          <dgm:dir/>
          <dgm:resizeHandles val="exact"/>
        </dgm:presLayoutVars>
      </dgm:prSet>
      <dgm:spPr/>
    </dgm:pt>
    <dgm:pt modelId="{3C07394D-7E92-4A87-B4E0-0965D11BE661}" type="pres">
      <dgm:prSet presAssocID="{D7629810-4CAC-4CD1-BAF8-108813442627}" presName="composite" presStyleCnt="0"/>
      <dgm:spPr/>
    </dgm:pt>
    <dgm:pt modelId="{02B732BC-05C3-46E1-A5A0-DA7EF081827B}" type="pres">
      <dgm:prSet presAssocID="{D7629810-4CAC-4CD1-BAF8-108813442627}" presName="imgShp" presStyleLbl="fgImgPlace1" presStyleIdx="0" presStyleCnt="4"/>
      <dgm:spPr/>
    </dgm:pt>
    <dgm:pt modelId="{EDC918F1-0D09-42E8-97B1-C7BB3854E942}" type="pres">
      <dgm:prSet presAssocID="{D7629810-4CAC-4CD1-BAF8-108813442627}" presName="txShp" presStyleLbl="node1" presStyleIdx="0" presStyleCnt="4">
        <dgm:presLayoutVars>
          <dgm:bulletEnabled val="1"/>
        </dgm:presLayoutVars>
      </dgm:prSet>
      <dgm:spPr/>
    </dgm:pt>
    <dgm:pt modelId="{CCDE53F5-BD6A-4488-8790-027E5EBC8663}" type="pres">
      <dgm:prSet presAssocID="{4126EC27-6F06-4E03-8CE7-786A5FD10317}" presName="spacing" presStyleCnt="0"/>
      <dgm:spPr/>
    </dgm:pt>
    <dgm:pt modelId="{78F7523F-A5DA-4412-B8E4-91FC32680F15}" type="pres">
      <dgm:prSet presAssocID="{815394A1-BC9B-4D9C-9B30-84ECA4106EA3}" presName="composite" presStyleCnt="0"/>
      <dgm:spPr/>
    </dgm:pt>
    <dgm:pt modelId="{C5E93520-23C6-4CA5-85CF-126036532B49}" type="pres">
      <dgm:prSet presAssocID="{815394A1-BC9B-4D9C-9B30-84ECA4106EA3}" presName="imgShp" presStyleLbl="fgImgPlace1" presStyleIdx="1" presStyleCnt="4"/>
      <dgm:spPr/>
    </dgm:pt>
    <dgm:pt modelId="{4CECE8A5-C89C-42A4-A596-901409B87625}" type="pres">
      <dgm:prSet presAssocID="{815394A1-BC9B-4D9C-9B30-84ECA4106EA3}" presName="txShp" presStyleLbl="node1" presStyleIdx="1" presStyleCnt="4">
        <dgm:presLayoutVars>
          <dgm:bulletEnabled val="1"/>
        </dgm:presLayoutVars>
      </dgm:prSet>
      <dgm:spPr/>
    </dgm:pt>
    <dgm:pt modelId="{6F4A510D-BDCE-4020-9191-EA17509E993A}" type="pres">
      <dgm:prSet presAssocID="{53EA6B01-DA2F-498D-AA0A-37A70BCA2052}" presName="spacing" presStyleCnt="0"/>
      <dgm:spPr/>
    </dgm:pt>
    <dgm:pt modelId="{E3F14FF5-7183-4087-8E8F-A1FCB91F0B84}" type="pres">
      <dgm:prSet presAssocID="{5347EFE6-D20C-4C86-8DD3-60A2F2107830}" presName="composite" presStyleCnt="0"/>
      <dgm:spPr/>
    </dgm:pt>
    <dgm:pt modelId="{A9C38A77-F574-45D0-998E-466B7587CA3E}" type="pres">
      <dgm:prSet presAssocID="{5347EFE6-D20C-4C86-8DD3-60A2F2107830}" presName="imgShp" presStyleLbl="fgImgPlace1" presStyleIdx="2" presStyleCnt="4"/>
      <dgm:spPr/>
    </dgm:pt>
    <dgm:pt modelId="{9AEF3445-665C-408E-825B-03CA0E2A84D5}" type="pres">
      <dgm:prSet presAssocID="{5347EFE6-D20C-4C86-8DD3-60A2F2107830}" presName="txShp" presStyleLbl="node1" presStyleIdx="2" presStyleCnt="4">
        <dgm:presLayoutVars>
          <dgm:bulletEnabled val="1"/>
        </dgm:presLayoutVars>
      </dgm:prSet>
      <dgm:spPr/>
    </dgm:pt>
    <dgm:pt modelId="{CA6F626F-B246-43AB-A158-E7ECAC24B43D}" type="pres">
      <dgm:prSet presAssocID="{ADA6CCF5-4105-4B5E-8100-F60DE548F9C5}" presName="spacing" presStyleCnt="0"/>
      <dgm:spPr/>
    </dgm:pt>
    <dgm:pt modelId="{DE75D72B-6F4B-48C0-8CDD-C92628170390}" type="pres">
      <dgm:prSet presAssocID="{4A526E9E-358F-460E-A766-122DF395F049}" presName="composite" presStyleCnt="0"/>
      <dgm:spPr/>
    </dgm:pt>
    <dgm:pt modelId="{FB0BCA53-C446-40EB-A54A-40EEF1719358}" type="pres">
      <dgm:prSet presAssocID="{4A526E9E-358F-460E-A766-122DF395F049}" presName="imgShp" presStyleLbl="fgImgPlace1" presStyleIdx="3" presStyleCnt="4"/>
      <dgm:spPr/>
    </dgm:pt>
    <dgm:pt modelId="{78319520-73AF-42F5-952E-3F04C49E7BAC}" type="pres">
      <dgm:prSet presAssocID="{4A526E9E-358F-460E-A766-122DF395F049}" presName="txShp" presStyleLbl="node1" presStyleIdx="3" presStyleCnt="4">
        <dgm:presLayoutVars>
          <dgm:bulletEnabled val="1"/>
        </dgm:presLayoutVars>
      </dgm:prSet>
      <dgm:spPr/>
    </dgm:pt>
  </dgm:ptLst>
  <dgm:cxnLst>
    <dgm:cxn modelId="{21FE1B15-7D31-4A8E-A5A9-3C1B08C7FBBF}" srcId="{91170B5A-E9B2-4EF1-A937-F3B1E75968A6}" destId="{5347EFE6-D20C-4C86-8DD3-60A2F2107830}" srcOrd="2" destOrd="0" parTransId="{E0AC2ACF-90C6-424F-9DFF-5A62BC478C19}" sibTransId="{ADA6CCF5-4105-4B5E-8100-F60DE548F9C5}"/>
    <dgm:cxn modelId="{D4066E3C-EEA7-41F9-B355-F8D2E83203F9}" type="presOf" srcId="{91170B5A-E9B2-4EF1-A937-F3B1E75968A6}" destId="{014BB7BE-6EBE-449A-9D1F-872C0054CFD1}" srcOrd="0" destOrd="0" presId="urn:microsoft.com/office/officeart/2005/8/layout/vList3"/>
    <dgm:cxn modelId="{A6619C43-9E9A-4947-AE2A-2F766207059F}" srcId="{91170B5A-E9B2-4EF1-A937-F3B1E75968A6}" destId="{4A526E9E-358F-460E-A766-122DF395F049}" srcOrd="3" destOrd="0" parTransId="{8DDEE02F-DDA8-4056-B5DD-FE42C6E5D9FE}" sibTransId="{0B34CF7D-F2AD-4B18-B89A-85E4CFD4EF6C}"/>
    <dgm:cxn modelId="{7CA37A67-1F58-4DD8-B57A-44678C226E3E}" type="presOf" srcId="{815394A1-BC9B-4D9C-9B30-84ECA4106EA3}" destId="{4CECE8A5-C89C-42A4-A596-901409B87625}" srcOrd="0" destOrd="0" presId="urn:microsoft.com/office/officeart/2005/8/layout/vList3"/>
    <dgm:cxn modelId="{5F1FDC73-9A14-4E13-B61E-B3694B11D262}" type="presOf" srcId="{5347EFE6-D20C-4C86-8DD3-60A2F2107830}" destId="{9AEF3445-665C-408E-825B-03CA0E2A84D5}" srcOrd="0" destOrd="0" presId="urn:microsoft.com/office/officeart/2005/8/layout/vList3"/>
    <dgm:cxn modelId="{D2DE4077-2934-4203-99C6-D9B7E038E2B3}" srcId="{91170B5A-E9B2-4EF1-A937-F3B1E75968A6}" destId="{D7629810-4CAC-4CD1-BAF8-108813442627}" srcOrd="0" destOrd="0" parTransId="{780276A4-19D5-45C5-85BA-4A5F3F45EEC0}" sibTransId="{4126EC27-6F06-4E03-8CE7-786A5FD10317}"/>
    <dgm:cxn modelId="{4394B957-DD84-4B05-A520-C3E4FD6F71BD}" type="presOf" srcId="{D7629810-4CAC-4CD1-BAF8-108813442627}" destId="{EDC918F1-0D09-42E8-97B1-C7BB3854E942}" srcOrd="0" destOrd="0" presId="urn:microsoft.com/office/officeart/2005/8/layout/vList3"/>
    <dgm:cxn modelId="{E7F1F9B0-3ED1-4CF6-B8B4-D0F03ECB9C22}" srcId="{91170B5A-E9B2-4EF1-A937-F3B1E75968A6}" destId="{815394A1-BC9B-4D9C-9B30-84ECA4106EA3}" srcOrd="1" destOrd="0" parTransId="{98DE2EC7-CE0A-4B7C-A0E0-E6F932FD682E}" sibTransId="{53EA6B01-DA2F-498D-AA0A-37A70BCA2052}"/>
    <dgm:cxn modelId="{32CAFAB8-9F17-4B4E-92D3-240309D9248F}" type="presOf" srcId="{4A526E9E-358F-460E-A766-122DF395F049}" destId="{78319520-73AF-42F5-952E-3F04C49E7BAC}" srcOrd="0" destOrd="0" presId="urn:microsoft.com/office/officeart/2005/8/layout/vList3"/>
    <dgm:cxn modelId="{BD8D268E-E638-46A5-AFB6-B57C28365C4D}" type="presParOf" srcId="{014BB7BE-6EBE-449A-9D1F-872C0054CFD1}" destId="{3C07394D-7E92-4A87-B4E0-0965D11BE661}" srcOrd="0" destOrd="0" presId="urn:microsoft.com/office/officeart/2005/8/layout/vList3"/>
    <dgm:cxn modelId="{E7E59988-088E-4B7A-A6A6-BE3E81BCDD62}" type="presParOf" srcId="{3C07394D-7E92-4A87-B4E0-0965D11BE661}" destId="{02B732BC-05C3-46E1-A5A0-DA7EF081827B}" srcOrd="0" destOrd="0" presId="urn:microsoft.com/office/officeart/2005/8/layout/vList3"/>
    <dgm:cxn modelId="{35FE455A-2281-46D2-AD2F-BF0A13648DA2}" type="presParOf" srcId="{3C07394D-7E92-4A87-B4E0-0965D11BE661}" destId="{EDC918F1-0D09-42E8-97B1-C7BB3854E942}" srcOrd="1" destOrd="0" presId="urn:microsoft.com/office/officeart/2005/8/layout/vList3"/>
    <dgm:cxn modelId="{B1A789A0-16B5-47B2-85C2-DCD381CC6D4A}" type="presParOf" srcId="{014BB7BE-6EBE-449A-9D1F-872C0054CFD1}" destId="{CCDE53F5-BD6A-4488-8790-027E5EBC8663}" srcOrd="1" destOrd="0" presId="urn:microsoft.com/office/officeart/2005/8/layout/vList3"/>
    <dgm:cxn modelId="{FBA44C05-0E4E-4DCA-852B-495D6ACE0C27}" type="presParOf" srcId="{014BB7BE-6EBE-449A-9D1F-872C0054CFD1}" destId="{78F7523F-A5DA-4412-B8E4-91FC32680F15}" srcOrd="2" destOrd="0" presId="urn:microsoft.com/office/officeart/2005/8/layout/vList3"/>
    <dgm:cxn modelId="{5CE2FB0A-16D7-4896-9A5F-1A3E1913BC43}" type="presParOf" srcId="{78F7523F-A5DA-4412-B8E4-91FC32680F15}" destId="{C5E93520-23C6-4CA5-85CF-126036532B49}" srcOrd="0" destOrd="0" presId="urn:microsoft.com/office/officeart/2005/8/layout/vList3"/>
    <dgm:cxn modelId="{2922F98B-A8D0-451A-B111-B5CD444380C0}" type="presParOf" srcId="{78F7523F-A5DA-4412-B8E4-91FC32680F15}" destId="{4CECE8A5-C89C-42A4-A596-901409B87625}" srcOrd="1" destOrd="0" presId="urn:microsoft.com/office/officeart/2005/8/layout/vList3"/>
    <dgm:cxn modelId="{F3A68FC5-2B0E-49BD-92CE-F36654F5A9BF}" type="presParOf" srcId="{014BB7BE-6EBE-449A-9D1F-872C0054CFD1}" destId="{6F4A510D-BDCE-4020-9191-EA17509E993A}" srcOrd="3" destOrd="0" presId="urn:microsoft.com/office/officeart/2005/8/layout/vList3"/>
    <dgm:cxn modelId="{CAFC3E89-4919-4B1D-8D97-77D37AB93164}" type="presParOf" srcId="{014BB7BE-6EBE-449A-9D1F-872C0054CFD1}" destId="{E3F14FF5-7183-4087-8E8F-A1FCB91F0B84}" srcOrd="4" destOrd="0" presId="urn:microsoft.com/office/officeart/2005/8/layout/vList3"/>
    <dgm:cxn modelId="{5B30A6EE-296B-4C7B-B16C-0111080CA43A}" type="presParOf" srcId="{E3F14FF5-7183-4087-8E8F-A1FCB91F0B84}" destId="{A9C38A77-F574-45D0-998E-466B7587CA3E}" srcOrd="0" destOrd="0" presId="urn:microsoft.com/office/officeart/2005/8/layout/vList3"/>
    <dgm:cxn modelId="{BF9ECD48-C0D9-493C-9AC1-EBBED0D2A696}" type="presParOf" srcId="{E3F14FF5-7183-4087-8E8F-A1FCB91F0B84}" destId="{9AEF3445-665C-408E-825B-03CA0E2A84D5}" srcOrd="1" destOrd="0" presId="urn:microsoft.com/office/officeart/2005/8/layout/vList3"/>
    <dgm:cxn modelId="{3273327F-4794-4991-9900-768AA660C6B2}" type="presParOf" srcId="{014BB7BE-6EBE-449A-9D1F-872C0054CFD1}" destId="{CA6F626F-B246-43AB-A158-E7ECAC24B43D}" srcOrd="5" destOrd="0" presId="urn:microsoft.com/office/officeart/2005/8/layout/vList3"/>
    <dgm:cxn modelId="{51AAFC63-6EAA-47CA-97A7-173BC6D7686A}" type="presParOf" srcId="{014BB7BE-6EBE-449A-9D1F-872C0054CFD1}" destId="{DE75D72B-6F4B-48C0-8CDD-C92628170390}" srcOrd="6" destOrd="0" presId="urn:microsoft.com/office/officeart/2005/8/layout/vList3"/>
    <dgm:cxn modelId="{5781FF98-F7A0-4168-9254-B23BA76ADE16}" type="presParOf" srcId="{DE75D72B-6F4B-48C0-8CDD-C92628170390}" destId="{FB0BCA53-C446-40EB-A54A-40EEF1719358}" srcOrd="0" destOrd="0" presId="urn:microsoft.com/office/officeart/2005/8/layout/vList3"/>
    <dgm:cxn modelId="{65D9C0A2-A49C-4D1D-BF79-726B39735BC9}" type="presParOf" srcId="{DE75D72B-6F4B-48C0-8CDD-C92628170390}" destId="{78319520-73AF-42F5-952E-3F04C49E7B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DB29-F14F-40E8-8F7F-6AC6D8368764}">
      <dsp:nvSpPr>
        <dsp:cNvPr id="0" name=""/>
        <dsp:cNvSpPr/>
      </dsp:nvSpPr>
      <dsp:spPr>
        <a:xfrm>
          <a:off x="-2893100" y="-445775"/>
          <a:ext cx="3451871" cy="3451871"/>
        </a:xfrm>
        <a:prstGeom prst="blockArc">
          <a:avLst>
            <a:gd name="adj1" fmla="val 18900000"/>
            <a:gd name="adj2" fmla="val 2700000"/>
            <a:gd name="adj3" fmla="val 62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0121B-08D4-41A0-85A2-2D0AE7C8E846}">
      <dsp:nvSpPr>
        <dsp:cNvPr id="0" name=""/>
        <dsp:cNvSpPr/>
      </dsp:nvSpPr>
      <dsp:spPr>
        <a:xfrm>
          <a:off x="293211" y="196837"/>
          <a:ext cx="4898478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Type and form of output products recovered</a:t>
          </a:r>
        </a:p>
      </dsp:txBody>
      <dsp:txXfrm>
        <a:off x="293211" y="196837"/>
        <a:ext cx="4898478" cy="393879"/>
      </dsp:txXfrm>
    </dsp:sp>
    <dsp:sp modelId="{DF3A9B01-46E1-40E4-A93D-6E005C2F4F21}">
      <dsp:nvSpPr>
        <dsp:cNvPr id="0" name=""/>
        <dsp:cNvSpPr/>
      </dsp:nvSpPr>
      <dsp:spPr>
        <a:xfrm>
          <a:off x="47036" y="147602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BBF8-B166-46EF-9ECA-34F318F3FFCE}">
      <dsp:nvSpPr>
        <dsp:cNvPr id="0" name=""/>
        <dsp:cNvSpPr/>
      </dsp:nvSpPr>
      <dsp:spPr>
        <a:xfrm>
          <a:off x="519031" y="787759"/>
          <a:ext cx="4672657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Potential applications of the output products</a:t>
          </a:r>
        </a:p>
      </dsp:txBody>
      <dsp:txXfrm>
        <a:off x="519031" y="787759"/>
        <a:ext cx="4672657" cy="393879"/>
      </dsp:txXfrm>
    </dsp:sp>
    <dsp:sp modelId="{62116DD6-C68A-4342-9537-B9F039F9DB5C}">
      <dsp:nvSpPr>
        <dsp:cNvPr id="0" name=""/>
        <dsp:cNvSpPr/>
      </dsp:nvSpPr>
      <dsp:spPr>
        <a:xfrm>
          <a:off x="272856" y="738524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706FB-CE9C-4FCF-A21A-484E9703F269}">
      <dsp:nvSpPr>
        <dsp:cNvPr id="0" name=""/>
        <dsp:cNvSpPr/>
      </dsp:nvSpPr>
      <dsp:spPr>
        <a:xfrm>
          <a:off x="519031" y="1378681"/>
          <a:ext cx="4672657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SWOT </a:t>
          </a:r>
          <a:r>
            <a:rPr lang="en-GB" sz="16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analysis </a:t>
          </a:r>
          <a:r>
            <a:rPr lang="en-GB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(</a:t>
          </a:r>
          <a:r>
            <a:rPr lang="en-US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strengths, weaknesses, opportunities, and threats)</a:t>
          </a:r>
          <a:endParaRPr lang="en-GB" sz="14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9031" y="1378681"/>
        <a:ext cx="4672657" cy="393879"/>
      </dsp:txXfrm>
    </dsp:sp>
    <dsp:sp modelId="{6D6A5B78-3959-4ED9-9027-E9A953318306}">
      <dsp:nvSpPr>
        <dsp:cNvPr id="0" name=""/>
        <dsp:cNvSpPr/>
      </dsp:nvSpPr>
      <dsp:spPr>
        <a:xfrm>
          <a:off x="272856" y="1329446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6A351-123D-4E3E-A7C6-0C3DED29AE83}">
      <dsp:nvSpPr>
        <dsp:cNvPr id="0" name=""/>
        <dsp:cNvSpPr/>
      </dsp:nvSpPr>
      <dsp:spPr>
        <a:xfrm>
          <a:off x="293211" y="1969603"/>
          <a:ext cx="4898478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Technology readiness level (TRL).</a:t>
          </a:r>
        </a:p>
      </dsp:txBody>
      <dsp:txXfrm>
        <a:off x="293211" y="1969603"/>
        <a:ext cx="4898478" cy="393879"/>
      </dsp:txXfrm>
    </dsp:sp>
    <dsp:sp modelId="{2BEC7EA5-B2BD-4809-B008-A262E53BF17E}">
      <dsp:nvSpPr>
        <dsp:cNvPr id="0" name=""/>
        <dsp:cNvSpPr/>
      </dsp:nvSpPr>
      <dsp:spPr>
        <a:xfrm>
          <a:off x="47036" y="1920368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918F1-0D09-42E8-97B1-C7BB3854E942}">
      <dsp:nvSpPr>
        <dsp:cNvPr id="0" name=""/>
        <dsp:cNvSpPr/>
      </dsp:nvSpPr>
      <dsp:spPr>
        <a:xfrm rot="10800000">
          <a:off x="1090401" y="702"/>
          <a:ext cx="3868196" cy="46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75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DISSOLUTION</a:t>
          </a:r>
        </a:p>
      </dsp:txBody>
      <dsp:txXfrm rot="10800000">
        <a:off x="1206482" y="702"/>
        <a:ext cx="3752115" cy="464324"/>
      </dsp:txXfrm>
    </dsp:sp>
    <dsp:sp modelId="{02B732BC-05C3-46E1-A5A0-DA7EF081827B}">
      <dsp:nvSpPr>
        <dsp:cNvPr id="0" name=""/>
        <dsp:cNvSpPr/>
      </dsp:nvSpPr>
      <dsp:spPr>
        <a:xfrm>
          <a:off x="858239" y="702"/>
          <a:ext cx="464324" cy="464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CE8A5-C89C-42A4-A596-901409B87625}">
      <dsp:nvSpPr>
        <dsp:cNvPr id="0" name=""/>
        <dsp:cNvSpPr/>
      </dsp:nvSpPr>
      <dsp:spPr>
        <a:xfrm rot="10800000">
          <a:off x="1090401" y="599844"/>
          <a:ext cx="3868196" cy="46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75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SOLVOLYSIS</a:t>
          </a:r>
        </a:p>
      </dsp:txBody>
      <dsp:txXfrm rot="10800000">
        <a:off x="1206482" y="599844"/>
        <a:ext cx="3752115" cy="464324"/>
      </dsp:txXfrm>
    </dsp:sp>
    <dsp:sp modelId="{C5E93520-23C6-4CA5-85CF-126036532B49}">
      <dsp:nvSpPr>
        <dsp:cNvPr id="0" name=""/>
        <dsp:cNvSpPr/>
      </dsp:nvSpPr>
      <dsp:spPr>
        <a:xfrm>
          <a:off x="858239" y="599844"/>
          <a:ext cx="464324" cy="464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F3445-665C-408E-825B-03CA0E2A84D5}">
      <dsp:nvSpPr>
        <dsp:cNvPr id="0" name=""/>
        <dsp:cNvSpPr/>
      </dsp:nvSpPr>
      <dsp:spPr>
        <a:xfrm rot="10800000">
          <a:off x="1090401" y="1198985"/>
          <a:ext cx="3868196" cy="46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75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CLASSIC PYROLYSIS</a:t>
          </a:r>
        </a:p>
      </dsp:txBody>
      <dsp:txXfrm rot="10800000">
        <a:off x="1206482" y="1198985"/>
        <a:ext cx="3752115" cy="464324"/>
      </dsp:txXfrm>
    </dsp:sp>
    <dsp:sp modelId="{A9C38A77-F574-45D0-998E-466B7587CA3E}">
      <dsp:nvSpPr>
        <dsp:cNvPr id="0" name=""/>
        <dsp:cNvSpPr/>
      </dsp:nvSpPr>
      <dsp:spPr>
        <a:xfrm>
          <a:off x="858239" y="1198985"/>
          <a:ext cx="464324" cy="464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19520-73AF-42F5-952E-3F04C49E7BAC}">
      <dsp:nvSpPr>
        <dsp:cNvPr id="0" name=""/>
        <dsp:cNvSpPr/>
      </dsp:nvSpPr>
      <dsp:spPr>
        <a:xfrm rot="10800000">
          <a:off x="1090401" y="1798126"/>
          <a:ext cx="3868196" cy="46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75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MECHANICAL RECYCLING</a:t>
          </a:r>
        </a:p>
      </dsp:txBody>
      <dsp:txXfrm rot="10800000">
        <a:off x="1206482" y="1798126"/>
        <a:ext cx="3752115" cy="464324"/>
      </dsp:txXfrm>
    </dsp:sp>
    <dsp:sp modelId="{FB0BCA53-C446-40EB-A54A-40EEF1719358}">
      <dsp:nvSpPr>
        <dsp:cNvPr id="0" name=""/>
        <dsp:cNvSpPr/>
      </dsp:nvSpPr>
      <dsp:spPr>
        <a:xfrm>
          <a:off x="858239" y="1798126"/>
          <a:ext cx="464324" cy="4643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9:05:08.7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 24575,'-1'0'0,"-1"1"0,1-1 0,0 1 0,-1 0 0,1-1 0,0 1 0,-1 0 0,1 0 0,0 0 0,0 0 0,0 0 0,0 0 0,0 0 0,0 1 0,0-1 0,0 0 0,1 1 0,-1-1 0,0 0 0,1 1 0,-1-1 0,1 1 0,-1-1 0,1 1 0,0-1 0,-1 1 0,1 2 0,-6 50 0,6-48 0,-1 6 0,1 0 0,0 0 0,0 0 0,1 0 0,4 16 0,-3-21 0,0-1 0,0 0 0,1 1 0,0-1 0,0 0 0,0 0 0,1-1 0,0 1 0,0-1 0,0 0 0,6 5 0,3 3 0,-1 0 0,0 1 0,-1 1 0,-1 0 0,0 0 0,11 23 0,-19-34 0,0 0 0,0 0 0,-1 1 0,1-1 0,-1 0 0,0 1 0,0-1 0,0 1 0,0-1 0,-1 1 0,0 0 0,0-1 0,0 1 0,0-1 0,-1 1 0,0-1 0,0 1 0,0-1 0,0 1 0,-1-1 0,1 0 0,-1 1 0,0-1 0,0 0 0,-1 0 0,1-1 0,-1 1 0,0-1 0,0 1 0,-6 4 0,0 0 0,0-1 0,0 1 0,1 0 0,0 0 0,0 1 0,-9 13 0,15-19 0,0 1 0,0 0 0,1-1 0,-1 1 0,1 0 0,0 0 0,0 0 0,0 0 0,1 0 0,-1 0 0,1 0 0,0 0 0,0 0 0,0 0 0,0 0 0,1 0 0,0 0 0,0 0 0,0 0 0,2 5 0,28 59-104,-21-49 142,-1 1 0,-1-1 0,0 1 0,-2 1 0,7 30 0,-12-46-84,-1-1 1,1 0 0,-1 1 0,0-1 0,0 0 0,-1 0 0,1 1 0,-1-1 0,0 0-1,0 0 1,-1 0 0,1 0 0,-1 0 0,1 0 0,-1 0 0,0 0 0,-1-1 0,1 1 0,-1-1-1,1 0 1,-1 1 0,0-1 0,0-1 0,0 1 0,-1 0 0,1-1 0,-1 0 0,1 1-1,-1-1 1,0-1 0,1 1 0,-8 1 0,-10 4-6781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9:05:08.7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 24575,'-1'0'0,"-1"1"0,1-1 0,0 1 0,-1 0 0,1-1 0,0 1 0,-1 0 0,1 0 0,0 0 0,0 0 0,0 0 0,0 0 0,0 0 0,0 1 0,0-1 0,0 0 0,1 1 0,-1-1 0,0 0 0,1 1 0,-1-1 0,1 1 0,-1-1 0,1 1 0,0-1 0,-1 1 0,1 2 0,-6 50 0,6-48 0,-1 6 0,1 0 0,0 0 0,0 0 0,1 0 0,4 16 0,-3-21 0,0-1 0,0 0 0,1 1 0,0-1 0,0 0 0,0 0 0,1-1 0,0 1 0,0-1 0,0 0 0,6 5 0,3 3 0,-1 0 0,0 1 0,-1 1 0,-1 0 0,0 0 0,11 23 0,-19-34 0,0 0 0,0 0 0,-1 1 0,1-1 0,-1 0 0,0 1 0,0-1 0,0 1 0,0-1 0,-1 1 0,0 0 0,0-1 0,0 1 0,0-1 0,-1 1 0,0-1 0,0 1 0,0-1 0,0 1 0,-1-1 0,1 0 0,-1 1 0,0-1 0,0 0 0,-1 0 0,1-1 0,-1 1 0,0-1 0,0 1 0,-6 4 0,0 0 0,0-1 0,0 1 0,1 0 0,0 0 0,0 1 0,-9 13 0,15-19 0,0 1 0,0 0 0,1-1 0,-1 1 0,1 0 0,0 0 0,0 0 0,0 0 0,1 0 0,-1 0 0,1 0 0,0 0 0,0 0 0,0 0 0,0 0 0,1 0 0,0 0 0,0 0 0,0 0 0,2 5 0,28 59-104,-21-49 142,-1 1 0,-1-1 0,0 1 0,-2 1 0,7 30 0,-12-46-84,0-1 1,-1 0 0,0 1 0,0-1 0,0 0 0,-1 0 0,1 1 0,-1-1 0,0 0-1,0 0 1,-1 0 0,1 0 0,-1 0 0,1 0 0,-1 0 0,0 0 0,-1-1 0,1 1 0,-1-1-1,1 0 1,-1 1 0,0-1 0,0-1 0,0 1 0,-1 0 0,1-1 0,-1 0 0,1 1-1,-1-1 1,0-1 0,1 1 0,-8 1 0,-10 4-6781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9:05:08.7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 24575,'-1'0'0,"-1"1"0,1-1 0,0 1 0,-1 0 0,1-1 0,0 1 0,-1 0 0,1 0 0,0 0 0,0 0 0,0 0 0,0 0 0,0 0 0,0 1 0,0-1 0,0 0 0,1 1 0,-1-1 0,0 0 0,1 1 0,-1-1 0,1 1 0,-1-1 0,1 1 0,0-1 0,-1 1 0,1 2 0,-6 50 0,6-48 0,-1 6 0,1 0 0,0 0 0,0 0 0,1 0 0,4 16 0,-3-21 0,0-1 0,0 0 0,1 1 0,0-1 0,0 0 0,0 0 0,1-1 0,0 1 0,0-1 0,0 0 0,6 5 0,3 3 0,-1 0 0,0 1 0,-1 1 0,-1 0 0,0 0 0,11 23 0,-19-34 0,0 0 0,0 0 0,-1 1 0,1-1 0,-1 0 0,0 1 0,0-1 0,0 1 0,0-1 0,-1 1 0,0 0 0,0-1 0,0 1 0,0-1 0,-1 1 0,0-1 0,0 1 0,0-1 0,0 1 0,-1-1 0,1 0 0,-1 1 0,0-1 0,0 0 0,-1 0 0,1-1 0,-1 1 0,0-1 0,0 1 0,-6 4 0,0 0 0,0-1 0,0 1 0,1 0 0,0 0 0,0 1 0,-9 13 0,15-19 0,0 1 0,0 0 0,1-1 0,-1 1 0,1 0 0,0 0 0,0 0 0,0 0 0,1 0 0,-1 0 0,1 0 0,0 0 0,0 0 0,0 0 0,0 0 0,1 0 0,0 0 0,0 0 0,0 0 0,2 5 0,28 59-104,-21-49 142,-1 1 0,-1-1 0,0 1 0,-2 1 0,7 30 0,-12-46-84,-1-1 1,1 0 0,-1 1 0,0-1 0,0 0 0,-1 0 0,1 1 0,-1-1 0,0 0-1,0 0 1,-1 0 0,1 0 0,-1 0 0,1 0 0,-1 0 0,0 0 0,-1-1 0,1 1 0,-1-1-1,1 0 1,-1 1 0,0-1 0,0-1 0,0 1 0,-1 0 0,1-1 0,-1 0 0,1 1-1,-1-1 1,0-1 0,1 1 0,-8 1 0,-10 4-6781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9:05:08.7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 24575,'-1'0'0,"-1"1"0,1-1 0,0 1 0,-1 0 0,1-1 0,0 1 0,-1 0 0,1 0 0,0 0 0,0 0 0,0 0 0,0 0 0,0 0 0,0 1 0,0-1 0,0 0 0,1 1 0,-1-1 0,0 0 0,1 1 0,-1-1 0,1 1 0,-1-1 0,1 1 0,0-1 0,-1 1 0,1 2 0,-6 50 0,6-48 0,-1 6 0,1 0 0,0 0 0,0 0 0,1 0 0,4 16 0,-3-21 0,0-1 0,0 0 0,1 1 0,0-1 0,0 0 0,0 0 0,1-1 0,0 1 0,0-1 0,0 0 0,6 5 0,3 3 0,-1 0 0,0 1 0,-1 1 0,-1 0 0,0 0 0,11 23 0,-19-34 0,0 0 0,0 0 0,-1 1 0,1-1 0,-1 0 0,0 1 0,0-1 0,0 1 0,0-1 0,-1 1 0,0 0 0,0-1 0,0 1 0,0-1 0,-1 1 0,0-1 0,0 1 0,0-1 0,0 1 0,-1-1 0,1 0 0,-1 1 0,0-1 0,0 0 0,-1 0 0,1-1 0,-1 1 0,0-1 0,0 1 0,-6 4 0,0 0 0,0-1 0,0 1 0,1 0 0,0 0 0,0 1 0,-9 13 0,15-19 0,0 1 0,0 0 0,1-1 0,-1 1 0,1 0 0,0 0 0,0 0 0,0 0 0,1 0 0,-1 0 0,1 0 0,0 0 0,0 0 0,0 0 0,0 0 0,1 0 0,0 0 0,0 0 0,0 0 0,2 5 0,28 59-104,-21-49 142,-1 1 0,-1-1 0,0 1 0,-2 1 0,7 30 0,-12-46-84,0-1 1,-1 0 0,0 1 0,0-1 0,0 0 0,-1 0 0,1 1 0,-1-1 0,0 0-1,0 0 1,-1 0 0,1 0 0,-1 0 0,1 0 0,-1 0 0,0 0 0,-1-1 0,1 1 0,-1-1-1,1 0 1,-1 1 0,0-1 0,0-1 0,0 1 0,-1 0 0,1-1 0,-1 0 0,1 1-1,-1-1 1,0-1 0,1 1 0,-8 1 0,-10 4-6781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9:05:08.7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 24575,'-1'0'0,"-1"1"0,1-1 0,0 1 0,-1 0 0,1-1 0,0 1 0,-1 0 0,1 0 0,0 0 0,0 0 0,0 0 0,0 0 0,0 0 0,0 1 0,0-1 0,0 0 0,1 1 0,-1-1 0,0 0 0,1 1 0,-1-1 0,1 1 0,-1-1 0,1 1 0,0-1 0,-1 1 0,1 2 0,-6 50 0,6-48 0,-1 6 0,1 0 0,0 0 0,0 0 0,1 0 0,4 16 0,-3-21 0,0-1 0,0 0 0,1 1 0,0-1 0,0 0 0,0 0 0,1-1 0,0 1 0,0-1 0,0 0 0,6 5 0,3 3 0,-1 0 0,0 1 0,-1 1 0,-1 0 0,0 0 0,11 23 0,-19-34 0,0 0 0,0 0 0,-1 1 0,1-1 0,-1 0 0,0 1 0,0-1 0,0 1 0,0-1 0,-1 1 0,0 0 0,0-1 0,0 1 0,0-1 0,-1 1 0,0-1 0,0 1 0,0-1 0,0 1 0,-1-1 0,1 0 0,-1 1 0,0-1 0,0 0 0,-1 0 0,1-1 0,-1 1 0,0-1 0,0 1 0,-6 4 0,0 0 0,0-1 0,0 1 0,1 0 0,0 0 0,0 1 0,-9 13 0,15-19 0,0 1 0,0 0 0,1-1 0,-1 1 0,1 0 0,0 0 0,0 0 0,0 0 0,1 0 0,-1 0 0,1 0 0,0 0 0,0 0 0,0 0 0,0 0 0,1 0 0,0 0 0,0 0 0,0 0 0,2 5 0,28 59-104,-21-49 142,-1 1 0,-1-1 0,0 1 0,-2 1 0,7 30 0,-12-46-84,0-1 1,-1 0 0,0 1 0,0-1 0,0 0 0,-1 0 0,1 1 0,-1-1 0,0 0-1,0 0 1,-1 0 0,1 0 0,-1 0 0,1 0 0,-1 0 0,0 0 0,-1-1 0,1 1 0,-1-1-1,1 0 1,-1 1 0,0-1 0,0-1 0,0 1 0,-1 0 0,1-1 0,-1 0 0,1 1-1,-1-1 1,0-1 0,1 1 0,-8 1 0,-10 4-6781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9:05:08.7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 24575,'-1'0'0,"-1"1"0,1-1 0,0 1 0,-1 0 0,1-1 0,0 1 0,-1 0 0,1 0 0,0 0 0,0 0 0,0 0 0,0 0 0,0 0 0,0 1 0,0-1 0,0 0 0,1 1 0,-1-1 0,0 0 0,1 1 0,-1-1 0,1 1 0,-1-1 0,1 1 0,0-1 0,-1 1 0,1 2 0,-6 50 0,6-48 0,-1 6 0,1 0 0,0 0 0,0 0 0,1 0 0,4 16 0,-3-21 0,0-1 0,0 0 0,1 1 0,0-1 0,0 0 0,0 0 0,1-1 0,0 1 0,0-1 0,0 0 0,6 5 0,3 3 0,-1 0 0,0 1 0,-1 1 0,-1 0 0,0 0 0,11 23 0,-19-34 0,0 0 0,0 0 0,-1 1 0,1-1 0,-1 0 0,0 1 0,0-1 0,0 1 0,0-1 0,-1 1 0,0 0 0,0-1 0,0 1 0,0-1 0,-1 1 0,0-1 0,0 1 0,0-1 0,0 1 0,-1-1 0,1 0 0,-1 1 0,0-1 0,0 0 0,-1 0 0,1-1 0,-1 1 0,0-1 0,0 1 0,-6 4 0,0 0 0,0-1 0,0 1 0,1 0 0,0 0 0,0 1 0,-9 13 0,15-19 0,0 1 0,0 0 0,1-1 0,-1 1 0,1 0 0,0 0 0,0 0 0,0 0 0,1 0 0,-1 0 0,1 0 0,0 0 0,0 0 0,0 0 0,0 0 0,1 0 0,0 0 0,0 0 0,0 0 0,2 5 0,28 59-104,-21-49 142,-1 1 0,-1-1 0,0 1 0,-2 1 0,7 30 0,-12-46-84,0-1 1,-1 0 0,0 1 0,0-1 0,0 0 0,-1 0 0,1 1 0,-1-1 0,0 0-1,0 0 1,-1 0 0,1 0 0,-1 0 0,1 0 0,-1 0 0,0 0 0,-1-1 0,1 1 0,-1-1-1,1 0 1,-1 1 0,0-1 0,0-1 0,0 1 0,-1 0 0,1-1 0,-1 0 0,1 1-1,-1-1 1,0-1 0,1 1 0,-8 1 0,-10 4-6781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6029-D8B2-4C33-BF30-64ABDF600BF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BFC4-1FB1-42D6-BEED-C2CF0D39A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21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Que os sugiere esta foto?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829A-F7F2-423B-B6A8-DC5CC24848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3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829A-F7F2-423B-B6A8-DC5CC248484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57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829A-F7F2-423B-B6A8-DC5CC248484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73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F1FCA-D388-46FA-97E0-CC585EBA90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F1FCA-D388-46FA-97E0-CC585EBA90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09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944938" algn="l"/>
                <a:tab pos="5557838" algn="l"/>
              </a:tabLst>
            </a:pPr>
            <a:r>
              <a:rPr lang="es-ES" sz="1200" dirty="0">
                <a:latin typeface="+mj-lt"/>
                <a:ea typeface="Source Sans Pro" panose="020B0503030403020204" pitchFamily="34" charset="0"/>
              </a:rPr>
              <a:t>¿Sabéis lo que es el reciclado químico?</a:t>
            </a:r>
            <a:endParaRPr lang="es-ES" sz="1200" dirty="0">
              <a:latin typeface="+mj-lt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829A-F7F2-423B-B6A8-DC5CC248484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85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829A-F7F2-423B-B6A8-DC5CC248484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43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¿Sabéis que son los biocomposites?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F1FCA-D388-46FA-97E0-CC585EBA90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8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/>
              <a:t>SWOT </a:t>
            </a:r>
            <a:r>
              <a:rPr lang="en-GB" sz="1200" kern="1200" dirty="0">
                <a:solidFill>
                  <a:prstClr val="white"/>
                </a:solidFill>
                <a:latin typeface="Trebuchet MS" panose="020B0603020202020204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prstClr val="white"/>
                </a:solidFill>
                <a:latin typeface="Trebuchet MS" panose="020B0603020202020204"/>
                <a:ea typeface="+mn-ea"/>
                <a:cs typeface="+mn-cs"/>
              </a:rPr>
              <a:t>strengths, weaknesses, opportunities, and threats) </a:t>
            </a:r>
            <a:r>
              <a:rPr lang="en-GB" sz="1200" kern="1200" dirty="0">
                <a:solidFill>
                  <a:prstClr val="white"/>
                </a:solidFill>
                <a:latin typeface="Trebuchet MS" panose="020B0603020202020204"/>
                <a:ea typeface="+mn-ea"/>
                <a:cs typeface="+mn-cs"/>
              </a:rPr>
              <a:t>analysis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2BFC4-1FB1-42D6-BEED-C2CF0D39A4E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13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2BFC4-1FB1-42D6-BEED-C2CF0D39A4E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75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172" y="6460258"/>
            <a:ext cx="6297612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28" y="6460259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D050"/>
                </a:solidFill>
              </a:defRPr>
            </a:lvl1pPr>
          </a:lstStyle>
          <a:p>
            <a:fld id="{26B784AB-7AE0-4C59-9B35-6D573CDC312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130A500-3ED0-4D02-B2EA-F86F1CC67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1202" y="234731"/>
            <a:ext cx="1072989" cy="676715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364BD62-3BB6-4876-9E3D-53A9522FF42F}"/>
              </a:ext>
            </a:extLst>
          </p:cNvPr>
          <p:cNvSpPr txBox="1">
            <a:spLocks/>
          </p:cNvSpPr>
          <p:nvPr userDrawn="1"/>
        </p:nvSpPr>
        <p:spPr>
          <a:xfrm>
            <a:off x="11384828" y="6460257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784AB-7AE0-4C59-9B35-6D573CDC3124}" type="slidenum">
              <a:rPr lang="es-ES" smtClean="0">
                <a:solidFill>
                  <a:schemeClr val="tx1"/>
                </a:solidFill>
              </a:rPr>
              <a:pPr/>
              <a:t>‹Nº›</a:t>
            </a:fld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37376529-5B3A-4AE7-A612-A18289304D73}"/>
              </a:ext>
            </a:extLst>
          </p:cNvPr>
          <p:cNvGrpSpPr/>
          <p:nvPr userDrawn="1"/>
        </p:nvGrpSpPr>
        <p:grpSpPr>
          <a:xfrm>
            <a:off x="4072796" y="6417318"/>
            <a:ext cx="2651843" cy="376713"/>
            <a:chOff x="6611261" y="428953"/>
            <a:chExt cx="2651843" cy="376713"/>
          </a:xfrm>
        </p:grpSpPr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C7981A39-6E13-4FFF-B09B-629F29EF2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261" y="443715"/>
              <a:ext cx="1314450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id="{62C1EB10-E91A-4FC6-A3FC-6FA7DFEE7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989" y="428953"/>
              <a:ext cx="1334115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1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13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46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6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75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75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0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16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F61DF-D1DC-4C87-B301-667F7B766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784" y="1849254"/>
            <a:ext cx="9144000" cy="144655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775ED6-D32C-496A-976D-351EE8395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7784" y="3533629"/>
            <a:ext cx="9144000" cy="389214"/>
          </a:xfrm>
          <a:solidFill>
            <a:srgbClr val="00206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Nombre Apellido · Área / Dpto. AIMPLAS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1C40AF4E-472F-472C-94D6-987EEB8D53B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17783" y="4177275"/>
            <a:ext cx="9144001" cy="3889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tuemail@aimplas.es · 01 JUNIO 2018</a:t>
            </a:r>
          </a:p>
        </p:txBody>
      </p:sp>
    </p:spTree>
    <p:extLst>
      <p:ext uri="{BB962C8B-B14F-4D97-AF65-F5344CB8AC3E}">
        <p14:creationId xmlns:p14="http://schemas.microsoft.com/office/powerpoint/2010/main" val="14379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si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C0D90D-6FBD-4B73-B7B4-152F81941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7000" y="0"/>
            <a:ext cx="5715000" cy="6476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DE86AD-EC45-4FDC-99F1-8DF103E9D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5600"/>
            <a:ext cx="5027612" cy="3238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02679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C0D90D-6FBD-4B73-B7B4-152F81941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74" y="559403"/>
            <a:ext cx="5103812" cy="59234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DE86AD-EC45-4FDC-99F1-8DF103E9D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0933" y="1072844"/>
            <a:ext cx="5844319" cy="4692956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8" name="13 CuadroTexto">
            <a:extLst>
              <a:ext uri="{FF2B5EF4-FFF2-40B4-BE49-F238E27FC236}">
                <a16:creationId xmlns:a16="http://schemas.microsoft.com/office/drawing/2014/main" id="{8A723C6A-E2EF-4B42-A4ED-F6D549EA79C8}"/>
              </a:ext>
            </a:extLst>
          </p:cNvPr>
          <p:cNvSpPr txBox="1"/>
          <p:nvPr userDrawn="1"/>
        </p:nvSpPr>
        <p:spPr>
          <a:xfrm>
            <a:off x="-32243" y="-25372"/>
            <a:ext cx="1222424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endParaRPr lang="es-ES" sz="3200" dirty="0">
              <a:solidFill>
                <a:schemeClr val="bg1"/>
              </a:solidFill>
              <a:latin typeface="Segoe UI Semibold" panose="020B0702040204020203" pitchFamily="34" charset="0"/>
              <a:ea typeface="Tahoma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725AEF-F8B1-4AC5-B7DA-9BF738FB5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2243" y="-25372"/>
            <a:ext cx="12224243" cy="58477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página</a:t>
            </a:r>
          </a:p>
        </p:txBody>
      </p:sp>
    </p:spTree>
    <p:extLst>
      <p:ext uri="{BB962C8B-B14F-4D97-AF65-F5344CB8AC3E}">
        <p14:creationId xmlns:p14="http://schemas.microsoft.com/office/powerpoint/2010/main" val="429073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85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99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8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57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5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34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1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3E1D-2A39-4B0E-970A-53423E93F2F0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796BF49-9E2E-477D-A455-799B58026545}"/>
              </a:ext>
            </a:extLst>
          </p:cNvPr>
          <p:cNvSpPr txBox="1">
            <a:spLocks/>
          </p:cNvSpPr>
          <p:nvPr userDrawn="1"/>
        </p:nvSpPr>
        <p:spPr>
          <a:xfrm>
            <a:off x="11301096" y="6404496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784AB-7AE0-4C59-9B35-6D573CDC3124}" type="slidenum">
              <a:rPr lang="es-ES" smtClean="0">
                <a:solidFill>
                  <a:schemeClr val="tx1"/>
                </a:solidFill>
              </a:rPr>
              <a:pPr/>
              <a:t>‹Nº›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nlardies@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18" Type="http://schemas.openxmlformats.org/officeDocument/2006/relationships/image" Target="../media/image80.png"/><Relationship Id="rId3" Type="http://schemas.openxmlformats.org/officeDocument/2006/relationships/image" Target="../media/image13.png"/><Relationship Id="rId21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customXml" Target="../ink/ink1.xml"/><Relationship Id="rId1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.xml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customXml" Target="../ink/ink3.xml"/><Relationship Id="rId10" Type="http://schemas.openxmlformats.org/officeDocument/2006/relationships/image" Target="../media/image17.png"/><Relationship Id="rId19" Type="http://schemas.openxmlformats.org/officeDocument/2006/relationships/customXml" Target="../ink/ink6.xml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otos gratis de Avión">
            <a:extLst>
              <a:ext uri="{FF2B5EF4-FFF2-40B4-BE49-F238E27FC236}">
                <a16:creationId xmlns:a16="http://schemas.microsoft.com/office/drawing/2014/main" id="{E07A733D-88C3-9BE4-8239-D9284E7D6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1" b="22638"/>
          <a:stretch/>
        </p:blipFill>
        <p:spPr bwMode="auto">
          <a:xfrm>
            <a:off x="469464" y="542613"/>
            <a:ext cx="11253072" cy="54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9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085D28-1A52-43E2-8946-675A10D99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5" y="1109991"/>
            <a:ext cx="9783540" cy="57443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683CF9-80C8-4783-A658-F164F39908F0}"/>
              </a:ext>
            </a:extLst>
          </p:cNvPr>
          <p:cNvSpPr/>
          <p:nvPr/>
        </p:nvSpPr>
        <p:spPr>
          <a:xfrm>
            <a:off x="3674902" y="579459"/>
            <a:ext cx="4608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Funnel methodology followed in ELIOT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6242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34D2D-AE97-4636-9AFB-7DB0C938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07" y="1715273"/>
            <a:ext cx="6307144" cy="39255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8B9A4ED-5580-422A-8374-DD70845C0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40" y="1668750"/>
            <a:ext cx="6024465" cy="40471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FEF954A-2010-4529-AE30-65695AB98685}"/>
              </a:ext>
            </a:extLst>
          </p:cNvPr>
          <p:cNvSpPr/>
          <p:nvPr/>
        </p:nvSpPr>
        <p:spPr>
          <a:xfrm>
            <a:off x="2651964" y="775674"/>
            <a:ext cx="6062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RESULTS of 1.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Literature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review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and 2. EoL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conceps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3AE83E-D7D5-4794-A679-E1434B679369}"/>
              </a:ext>
            </a:extLst>
          </p:cNvPr>
          <p:cNvSpPr txBox="1"/>
          <p:nvPr/>
        </p:nvSpPr>
        <p:spPr>
          <a:xfrm>
            <a:off x="2032775" y="1345941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Composites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753A63-14F8-4C6A-B752-E9C2E224951F}"/>
              </a:ext>
            </a:extLst>
          </p:cNvPr>
          <p:cNvSpPr txBox="1"/>
          <p:nvPr/>
        </p:nvSpPr>
        <p:spPr>
          <a:xfrm>
            <a:off x="8166230" y="1299418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Biocomposites</a:t>
            </a:r>
          </a:p>
        </p:txBody>
      </p:sp>
    </p:spTree>
    <p:extLst>
      <p:ext uri="{BB962C8B-B14F-4D97-AF65-F5344CB8AC3E}">
        <p14:creationId xmlns:p14="http://schemas.microsoft.com/office/powerpoint/2010/main" val="28307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graphicFrame>
        <p:nvGraphicFramePr>
          <p:cNvPr id="15" name="Diagram 15">
            <a:extLst>
              <a:ext uri="{FF2B5EF4-FFF2-40B4-BE49-F238E27FC236}">
                <a16:creationId xmlns:a16="http://schemas.microsoft.com/office/drawing/2014/main" id="{1F5B7A93-74E9-488B-85B6-A8B684DC5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149638"/>
              </p:ext>
            </p:extLst>
          </p:nvPr>
        </p:nvGraphicFramePr>
        <p:xfrm>
          <a:off x="3641598" y="2737830"/>
          <a:ext cx="5223127" cy="256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ectangle 235">
            <a:extLst>
              <a:ext uri="{FF2B5EF4-FFF2-40B4-BE49-F238E27FC236}">
                <a16:creationId xmlns:a16="http://schemas.microsoft.com/office/drawing/2014/main" id="{445CF1E8-EF7E-4B93-947A-8AEE2FDF116E}"/>
              </a:ext>
            </a:extLst>
          </p:cNvPr>
          <p:cNvSpPr/>
          <p:nvPr/>
        </p:nvSpPr>
        <p:spPr>
          <a:xfrm>
            <a:off x="751778" y="3666173"/>
            <a:ext cx="2889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Key Assessment Parameters of the MCDA analysis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0DF3DE-6CCC-459C-BAD6-9A4CD91CCF1C}"/>
              </a:ext>
            </a:extLst>
          </p:cNvPr>
          <p:cNvSpPr txBox="1"/>
          <p:nvPr/>
        </p:nvSpPr>
        <p:spPr>
          <a:xfrm>
            <a:off x="894653" y="1569644"/>
            <a:ext cx="8387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Following a MCDA analysis, a comparison of the advantages and disadvantages of each EoL methods have been conducted:</a:t>
            </a:r>
            <a:endParaRPr lang="es-ES" sz="20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926C327-BD42-48AF-AE45-7FE94A32C614}"/>
              </a:ext>
            </a:extLst>
          </p:cNvPr>
          <p:cNvSpPr/>
          <p:nvPr/>
        </p:nvSpPr>
        <p:spPr>
          <a:xfrm>
            <a:off x="2558678" y="770790"/>
            <a:ext cx="608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RESULTS of 3.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Theoretical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assessment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EF8B2F-196A-49CC-B474-B2B4156BB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326" y="1202867"/>
            <a:ext cx="8569037" cy="56551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397209F-BE86-498E-8E5F-2BD8DBDA989A}"/>
              </a:ext>
            </a:extLst>
          </p:cNvPr>
          <p:cNvSpPr txBox="1"/>
          <p:nvPr/>
        </p:nvSpPr>
        <p:spPr>
          <a:xfrm>
            <a:off x="686719" y="1516159"/>
            <a:ext cx="2241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MCDA overall results:</a:t>
            </a:r>
            <a:endParaRPr lang="es-ES" sz="1600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F3DE08C-1F81-4797-BB47-5C6FA4643E59}"/>
              </a:ext>
            </a:extLst>
          </p:cNvPr>
          <p:cNvCxnSpPr/>
          <p:nvPr/>
        </p:nvCxnSpPr>
        <p:spPr>
          <a:xfrm flipV="1">
            <a:off x="5856051" y="2091447"/>
            <a:ext cx="239949" cy="3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EA1EE70-15AC-414B-B38F-1C173D1C64A5}"/>
              </a:ext>
            </a:extLst>
          </p:cNvPr>
          <p:cNvSpPr txBox="1"/>
          <p:nvPr/>
        </p:nvSpPr>
        <p:spPr>
          <a:xfrm>
            <a:off x="6044333" y="1882622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</a:rPr>
              <a:t>dissolution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F6622B9-B2F7-4AC4-BBAA-34097C37C7AE}"/>
              </a:ext>
            </a:extLst>
          </p:cNvPr>
          <p:cNvCxnSpPr/>
          <p:nvPr/>
        </p:nvCxnSpPr>
        <p:spPr>
          <a:xfrm flipV="1">
            <a:off x="6231379" y="2324772"/>
            <a:ext cx="239949" cy="3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36DB50-9D2C-4C49-B1B9-00617F5872F6}"/>
              </a:ext>
            </a:extLst>
          </p:cNvPr>
          <p:cNvSpPr txBox="1"/>
          <p:nvPr/>
        </p:nvSpPr>
        <p:spPr>
          <a:xfrm>
            <a:off x="6471328" y="218722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</a:rPr>
              <a:t>solvolysis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5FAF0B4-7529-479D-BD99-9E8039D808B7}"/>
              </a:ext>
            </a:extLst>
          </p:cNvPr>
          <p:cNvCxnSpPr/>
          <p:nvPr/>
        </p:nvCxnSpPr>
        <p:spPr>
          <a:xfrm flipV="1">
            <a:off x="4343691" y="2566288"/>
            <a:ext cx="239949" cy="3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FEC214-BEB4-43E6-B85F-04ADEDC1B919}"/>
              </a:ext>
            </a:extLst>
          </p:cNvPr>
          <p:cNvSpPr txBox="1"/>
          <p:nvPr/>
        </p:nvSpPr>
        <p:spPr>
          <a:xfrm>
            <a:off x="4531973" y="2357463"/>
            <a:ext cx="94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</a:rPr>
              <a:t>Classic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</a:rPr>
              <a:t>pyrolysis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2D4F1AB-993B-4E64-AEA6-C10BD7FCB449}"/>
              </a:ext>
            </a:extLst>
          </p:cNvPr>
          <p:cNvCxnSpPr/>
          <p:nvPr/>
        </p:nvCxnSpPr>
        <p:spPr>
          <a:xfrm flipV="1">
            <a:off x="6979680" y="2719788"/>
            <a:ext cx="239949" cy="3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0FBF00-8C9C-420E-8D23-C758AA0D63AA}"/>
              </a:ext>
            </a:extLst>
          </p:cNvPr>
          <p:cNvSpPr txBox="1"/>
          <p:nvPr/>
        </p:nvSpPr>
        <p:spPr>
          <a:xfrm>
            <a:off x="7209901" y="2562789"/>
            <a:ext cx="1241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</a:rPr>
              <a:t>Mechanical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r.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C47A47-0236-17FB-AA06-0BE5FC6EDFE9}"/>
              </a:ext>
            </a:extLst>
          </p:cNvPr>
          <p:cNvSpPr/>
          <p:nvPr/>
        </p:nvSpPr>
        <p:spPr>
          <a:xfrm>
            <a:off x="2558678" y="770790"/>
            <a:ext cx="608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RESULTS of 3.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Theoretical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assessment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20CADEC-7700-46BC-B5BB-5DE4502B8FEC}"/>
              </a:ext>
            </a:extLst>
          </p:cNvPr>
          <p:cNvSpPr txBox="1"/>
          <p:nvPr/>
        </p:nvSpPr>
        <p:spPr>
          <a:xfrm>
            <a:off x="1554648" y="1457062"/>
            <a:ext cx="80786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 4 technologies ranked better on circularity potential analysis and technology desirability matrix, those EoL technologies selected were: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6C3FA5-129F-4210-A9D3-496EA22E872E}"/>
              </a:ext>
            </a:extLst>
          </p:cNvPr>
          <p:cNvGraphicFramePr/>
          <p:nvPr/>
        </p:nvGraphicFramePr>
        <p:xfrm>
          <a:off x="2558678" y="2616740"/>
          <a:ext cx="5816837" cy="226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16F6FD7-1A3C-0787-3A2A-3D9FE8A5F32E}"/>
              </a:ext>
            </a:extLst>
          </p:cNvPr>
          <p:cNvSpPr/>
          <p:nvPr/>
        </p:nvSpPr>
        <p:spPr>
          <a:xfrm>
            <a:off x="2558678" y="770790"/>
            <a:ext cx="608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RESULTS of 3.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Theoretical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assessment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0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adroTexto 56">
            <a:extLst>
              <a:ext uri="{FF2B5EF4-FFF2-40B4-BE49-F238E27FC236}">
                <a16:creationId xmlns:a16="http://schemas.microsoft.com/office/drawing/2014/main" id="{AF05B2B2-1036-49F1-93E3-1F420C2F13E4}"/>
              </a:ext>
            </a:extLst>
          </p:cNvPr>
          <p:cNvSpPr txBox="1"/>
          <p:nvPr/>
        </p:nvSpPr>
        <p:spPr>
          <a:xfrm>
            <a:off x="3036870" y="790223"/>
            <a:ext cx="61182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656E81"/>
                </a:solidFill>
                <a:latin typeface="+mj-lt"/>
              </a:rPr>
              <a:t>CURRENTLY:</a:t>
            </a:r>
            <a:endParaRPr lang="es-ES" sz="2200" b="1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F59204-5DAA-4F14-A9AE-CB5E6BB7E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16"/>
          <a:stretch/>
        </p:blipFill>
        <p:spPr>
          <a:xfrm>
            <a:off x="11091261" y="584775"/>
            <a:ext cx="1100739" cy="7294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185458-3974-4C3B-A282-EBE744DF6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62"/>
          <a:stretch/>
        </p:blipFill>
        <p:spPr>
          <a:xfrm>
            <a:off x="9839636" y="584775"/>
            <a:ext cx="1227625" cy="848093"/>
          </a:xfrm>
          <a:prstGeom prst="rect">
            <a:avLst/>
          </a:prstGeom>
        </p:spPr>
      </p:pic>
      <p:pic>
        <p:nvPicPr>
          <p:cNvPr id="1026" name="Picture 2" descr="TNO logo, Vector Logo of TNO brand free download (eps, ai, png, cdr) formats">
            <a:extLst>
              <a:ext uri="{FF2B5EF4-FFF2-40B4-BE49-F238E27FC236}">
                <a16:creationId xmlns:a16="http://schemas.microsoft.com/office/drawing/2014/main" id="{C73AD4E1-3786-4557-A356-2CCDA2F58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8" b="38921"/>
          <a:stretch/>
        </p:blipFill>
        <p:spPr bwMode="auto">
          <a:xfrm>
            <a:off x="400692" y="5820671"/>
            <a:ext cx="1597723" cy="3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949B6B-0854-1BA5-3142-181E6E16EB89}"/>
              </a:ext>
            </a:extLst>
          </p:cNvPr>
          <p:cNvSpPr txBox="1"/>
          <p:nvPr/>
        </p:nvSpPr>
        <p:spPr>
          <a:xfrm>
            <a:off x="839192" y="1818639"/>
            <a:ext cx="874255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4. Experimental proof of concept: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four recycling technologies selected (Dissolution, Solvolysis, Pyrolysis and Mechanical recycling) have been tested at laboratory level for the following biocomposites: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93CB8C-5365-19C2-944B-845152D1063A}"/>
              </a:ext>
            </a:extLst>
          </p:cNvPr>
          <p:cNvSpPr txBox="1"/>
          <p:nvPr/>
        </p:nvSpPr>
        <p:spPr>
          <a:xfrm>
            <a:off x="3063089" y="3013696"/>
            <a:ext cx="4110978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Flax </a:t>
            </a:r>
            <a:r>
              <a:rPr lang="en-GB" sz="1600" dirty="0" err="1"/>
              <a:t>fiber</a:t>
            </a:r>
            <a:r>
              <a:rPr lang="en-GB" sz="1600" dirty="0"/>
              <a:t> with </a:t>
            </a:r>
            <a:r>
              <a:rPr lang="en-GB" sz="1600" dirty="0" err="1"/>
              <a:t>bioepoxy</a:t>
            </a:r>
            <a:r>
              <a:rPr lang="en-GB" sz="1600" dirty="0"/>
              <a:t> matrix</a:t>
            </a:r>
            <a:endParaRPr lang="es-E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Basalt </a:t>
            </a:r>
            <a:r>
              <a:rPr lang="en-GB" sz="1600" dirty="0" err="1"/>
              <a:t>fiber</a:t>
            </a:r>
            <a:r>
              <a:rPr lang="en-GB" sz="1600" dirty="0"/>
              <a:t> with PFA matrix</a:t>
            </a:r>
            <a:endParaRPr lang="es-E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Carbon </a:t>
            </a:r>
            <a:r>
              <a:rPr lang="en-GB" sz="1600" dirty="0" err="1"/>
              <a:t>fiber</a:t>
            </a:r>
            <a:r>
              <a:rPr lang="en-GB" sz="1600" dirty="0"/>
              <a:t> with </a:t>
            </a:r>
            <a:r>
              <a:rPr lang="en-GB" sz="1600" dirty="0" err="1"/>
              <a:t>bioepoxy</a:t>
            </a:r>
            <a:r>
              <a:rPr lang="en-GB" sz="1600" dirty="0"/>
              <a:t> matrix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C266B5-98A2-BFBA-D5B3-DD64BFAC6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F23B8D8-5BCE-F7BD-0343-730E14AB0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BF3A025-C225-00BD-F3E8-E1DA9A18C14E}"/>
              </a:ext>
            </a:extLst>
          </p:cNvPr>
          <p:cNvSpPr txBox="1"/>
          <p:nvPr/>
        </p:nvSpPr>
        <p:spPr>
          <a:xfrm>
            <a:off x="839191" y="4321746"/>
            <a:ext cx="104384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5. Full scale demonstration:</a:t>
            </a:r>
          </a:p>
          <a:p>
            <a:pPr marL="116681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 biocomposites are being tested at pilot plant level using the best 2 EoL techniques </a:t>
            </a:r>
          </a:p>
          <a:p>
            <a:pPr marL="116681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Complete LCA data collection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6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835991" y="3745048"/>
            <a:ext cx="274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Arial Black" panose="020B0A04020102020204" pitchFamily="34" charset="0"/>
              </a:rPr>
              <a:t>Nora Lardiés Miazza</a:t>
            </a: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u="sng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nlardies@</a:t>
            </a:r>
            <a:r>
              <a:rPr lang="es-ES_tradnl" u="sng" dirty="0">
                <a:latin typeface="Arial" panose="020B0604020202020204" pitchFamily="34" charset="0"/>
                <a:cs typeface="Arial" panose="020B0604020202020204" pitchFamily="34" charset="0"/>
              </a:rPr>
              <a:t>aimplas.es</a:t>
            </a:r>
          </a:p>
          <a:p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88687" y="1467625"/>
            <a:ext cx="7732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Thank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you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for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your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attention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!</a:t>
            </a:r>
            <a:endParaRPr lang="es-ES" sz="4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5A0DE8-EE3D-4F5D-8FC8-6A716AFC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1FDE58-682A-4645-8B29-BEF7C4DE9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131" y="3866669"/>
            <a:ext cx="2609860" cy="6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EBA02-0B89-4B65-BA6C-BBF5674DF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784" y="1532767"/>
            <a:ext cx="9144000" cy="1446551"/>
          </a:xfrm>
        </p:spPr>
        <p:txBody>
          <a:bodyPr>
            <a:normAutofit/>
          </a:bodyPr>
          <a:lstStyle/>
          <a:p>
            <a:r>
              <a:rPr lang="en-US" dirty="0">
                <a:ea typeface="Segoe UI Black" panose="020B0A02040204020203" pitchFamily="34" charset="0"/>
                <a:cs typeface="Segoe UI Light" panose="020B0502040204020203" pitchFamily="34" charset="0"/>
              </a:rPr>
              <a:t>NEW WAYS TO RECYCLE COMPOSITES AND BIOCOMPOSITES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3E24B7-D7D6-49B5-80B8-9DFE5056E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784" y="3737566"/>
            <a:ext cx="9144000" cy="389214"/>
          </a:xfrm>
        </p:spPr>
        <p:txBody>
          <a:bodyPr/>
          <a:lstStyle/>
          <a:p>
            <a:r>
              <a:rPr lang="es-ES_tradnl" dirty="0"/>
              <a:t>Nora Lardiés Miazza· Chemical </a:t>
            </a:r>
            <a:r>
              <a:rPr lang="es-ES_tradnl" dirty="0" err="1"/>
              <a:t>recycling</a:t>
            </a:r>
            <a:r>
              <a:rPr lang="es-ES_tradnl" dirty="0"/>
              <a:t> </a:t>
            </a:r>
            <a:r>
              <a:rPr lang="es-ES_tradnl" dirty="0" err="1"/>
              <a:t>area</a:t>
            </a:r>
            <a:r>
              <a:rPr lang="es-ES_tradnl" dirty="0"/>
              <a:t> of AIMPLAS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F11A60-CF7A-468A-9CB1-B015123767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3999" y="4376327"/>
            <a:ext cx="9144001" cy="388938"/>
          </a:xfrm>
        </p:spPr>
        <p:txBody>
          <a:bodyPr/>
          <a:lstStyle/>
          <a:p>
            <a:r>
              <a:rPr lang="es-ES" dirty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nlardies@aimplas.es</a:t>
            </a:r>
            <a:endParaRPr lang="es-ES" sz="1800" b="1" dirty="0"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E13E0E-B8C6-4FE7-966F-11B5767A8D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062" y="4876008"/>
            <a:ext cx="3179937" cy="7949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215C06-F9FA-442C-A3E6-CA7698165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880323"/>
            <a:ext cx="2711548" cy="790669"/>
          </a:xfrm>
          <a:prstGeom prst="rect">
            <a:avLst/>
          </a:prstGeom>
        </p:spPr>
      </p:pic>
      <p:pic>
        <p:nvPicPr>
          <p:cNvPr id="9" name="Imagen 8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04406942-0861-4772-9D94-64D28133B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96" y="0"/>
            <a:ext cx="2612829" cy="10134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881378-9C5C-4850-8CDB-C3550F722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58" y="5840187"/>
            <a:ext cx="907141" cy="6047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9E084AA-17A7-49DC-AC3A-BE105A67A5EC}"/>
              </a:ext>
            </a:extLst>
          </p:cNvPr>
          <p:cNvSpPr txBox="1"/>
          <p:nvPr/>
        </p:nvSpPr>
        <p:spPr>
          <a:xfrm>
            <a:off x="1523999" y="5798616"/>
            <a:ext cx="1056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programme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for the Clean Sky</a:t>
            </a:r>
          </a:p>
          <a:p>
            <a:pPr algn="just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Joint Technology Initiative under grant agreement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sz="1200" i="1" dirty="0"/>
              <a:t>886416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publication reflects only the author's view and that the Commission is not responsible for any use that may be made of the information it contains.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B253F2-D713-4B53-B9D0-33D06C260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202" y="206981"/>
            <a:ext cx="1072989" cy="6767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9F3599A-BDAB-48A8-BB5E-3ECDBC318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139" y="206981"/>
            <a:ext cx="1015072" cy="67671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19AF21C-400C-45A2-B492-DD9E7CC45F33}"/>
              </a:ext>
            </a:extLst>
          </p:cNvPr>
          <p:cNvSpPr/>
          <p:nvPr/>
        </p:nvSpPr>
        <p:spPr>
          <a:xfrm>
            <a:off x="2838450" y="866007"/>
            <a:ext cx="56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END OF LIFE (EOL) FOR BIOMATERIALS.</a:t>
            </a:r>
          </a:p>
          <a:p>
            <a:pPr algn="ctr"/>
            <a:r>
              <a:rPr lang="es-ES_tradnl" dirty="0">
                <a:latin typeface="Arial Black" panose="020B0A04020102020204" pitchFamily="34" charset="0"/>
              </a:rPr>
              <a:t>JTI-CS2-2019-CFP10-AIR-03-07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55F16-D4B0-4A6F-82E1-EDE62EE6D470}"/>
              </a:ext>
            </a:extLst>
          </p:cNvPr>
          <p:cNvSpPr/>
          <p:nvPr/>
        </p:nvSpPr>
        <p:spPr>
          <a:xfrm>
            <a:off x="3141784" y="29664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12th EASN International Conference on “Innovation in Aviation &amp; Space for opening New Horizons”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32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C6EEEBE-C47B-457E-A4BF-9180E513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7" y="-28872"/>
            <a:ext cx="12224243" cy="584776"/>
          </a:xfrm>
        </p:spPr>
        <p:txBody>
          <a:bodyPr/>
          <a:lstStyle/>
          <a:p>
            <a:r>
              <a:rPr lang="es-ES" dirty="0"/>
              <a:t>BIG PROBLEM</a:t>
            </a:r>
          </a:p>
        </p:txBody>
      </p: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51F54F4B-7690-A925-4462-8D42B00E7C5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F12C1-5EB9-400A-8B68-FAF3C092465D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E6D172-7537-EB09-467E-3C887425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904"/>
            <a:ext cx="8315325" cy="555740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A20FBAB-BA1D-A8CE-2AC7-1EBC18F71F0A}"/>
              </a:ext>
            </a:extLst>
          </p:cNvPr>
          <p:cNvSpPr txBox="1"/>
          <p:nvPr/>
        </p:nvSpPr>
        <p:spPr>
          <a:xfrm>
            <a:off x="8239125" y="1549504"/>
            <a:ext cx="26765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>
              <a:spcBef>
                <a:spcPts val="600"/>
              </a:spcBef>
              <a:spcAft>
                <a:spcPts val="600"/>
              </a:spcAft>
            </a:pPr>
            <a:r>
              <a:rPr lang="es-ES" b="1" dirty="0"/>
              <a:t>AERONAUTIC SECTOR</a:t>
            </a:r>
            <a:r>
              <a:rPr lang="en-US" sz="1600" dirty="0"/>
              <a:t>:</a:t>
            </a:r>
          </a:p>
          <a:p>
            <a:pPr marL="71437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10,000 planes will be retired worldwide in the next 20 years</a:t>
            </a:r>
            <a:endParaRPr lang="es-ES"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BD9683-F2AF-34C0-B1B9-739964501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46" y="6238875"/>
            <a:ext cx="1728308" cy="4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183FD2C-DBD2-72F6-B449-D3D69921C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5178"/>
          <a:stretch/>
        </p:blipFill>
        <p:spPr bwMode="auto">
          <a:xfrm>
            <a:off x="0" y="-34416"/>
            <a:ext cx="12192000" cy="65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9D62B-E416-46F8-B969-892DFB13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F12C1-5EB9-400A-8B68-FAF3C092465D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2AD6CD1-A1EE-4511-4130-A1360F2F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444" y="3128347"/>
            <a:ext cx="6551111" cy="125266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altLang="es-ES" sz="67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¿</a:t>
            </a:r>
            <a:r>
              <a:rPr lang="es-ES_tradnl" altLang="es-ES" sz="67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Solution</a:t>
            </a:r>
            <a:r>
              <a:rPr lang="es-ES_tradnl" altLang="es-ES" sz="67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?</a:t>
            </a:r>
            <a:br>
              <a:rPr lang="es-ES_tradnl" altLang="es-ES" b="1" dirty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9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183FD2C-DBD2-72F6-B449-D3D69921C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5178"/>
          <a:stretch/>
        </p:blipFill>
        <p:spPr bwMode="auto">
          <a:xfrm>
            <a:off x="0" y="-34416"/>
            <a:ext cx="12192000" cy="65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9D62B-E416-46F8-B969-892DFB13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F12C1-5EB9-400A-8B68-FAF3C092465D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2AD6CD1-A1EE-4511-4130-A1360F2F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444" y="3128347"/>
            <a:ext cx="6551111" cy="125266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altLang="es-ES" sz="67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Chemical </a:t>
            </a:r>
            <a:r>
              <a:rPr lang="es-ES_tradnl" altLang="es-ES" sz="67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recycling</a:t>
            </a:r>
            <a:br>
              <a:rPr lang="es-ES_tradnl" altLang="es-ES" b="1" dirty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5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C6EEEBE-C47B-457E-A4BF-9180E513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7" y="-28872"/>
            <a:ext cx="12224243" cy="584776"/>
          </a:xfrm>
        </p:spPr>
        <p:txBody>
          <a:bodyPr/>
          <a:lstStyle/>
          <a:p>
            <a:r>
              <a:rPr lang="es-ES" dirty="0"/>
              <a:t>CHEMICAL RECYCLING</a:t>
            </a:r>
          </a:p>
        </p:txBody>
      </p: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51F54F4B-7690-A925-4462-8D42B00E7C5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F12C1-5EB9-400A-8B68-FAF3C092465D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39956CD-AF8D-8934-E539-F4EF9CD1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73" y="1403920"/>
            <a:ext cx="10683654" cy="9073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71ED199-1874-B6AB-E38B-8174D41FF847}"/>
              </a:ext>
            </a:extLst>
          </p:cNvPr>
          <p:cNvSpPr txBox="1"/>
          <p:nvPr/>
        </p:nvSpPr>
        <p:spPr>
          <a:xfrm>
            <a:off x="1825982" y="3309362"/>
            <a:ext cx="9255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Thermal</a:t>
            </a:r>
            <a:r>
              <a:rPr lang="es-ES" sz="2400" dirty="0">
                <a:latin typeface="+mj-lt"/>
                <a:ea typeface="Source Sans Pro" panose="020B0503030403020204" pitchFamily="34" charset="0"/>
              </a:rPr>
              <a:t> cracking: </a:t>
            </a: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pyrolysis</a:t>
            </a:r>
            <a:endParaRPr lang="es-ES" sz="2400" dirty="0">
              <a:latin typeface="+mj-lt"/>
              <a:ea typeface="Source Sans Pro" panose="020B0503030403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es-ES" sz="2400" dirty="0">
              <a:latin typeface="+mj-lt"/>
              <a:ea typeface="Source Sans Pro" panose="020B0503030403020204" pitchFamily="34" charset="0"/>
            </a:endParaRPr>
          </a:p>
          <a:p>
            <a:endParaRPr lang="es-ES" sz="2400" dirty="0">
              <a:latin typeface="+mj-lt"/>
              <a:ea typeface="Source Sans Pro" panose="020B0503030403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es-ES" sz="2400" dirty="0">
              <a:latin typeface="+mj-lt"/>
              <a:ea typeface="Source Sans Pro" panose="020B0503030403020204" pitchFamily="34" charset="0"/>
            </a:endParaRPr>
          </a:p>
          <a:p>
            <a:endParaRPr lang="es-ES" sz="2400" dirty="0">
              <a:latin typeface="+mj-lt"/>
              <a:ea typeface="Source Sans Pro" panose="020B05030304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54B806-9710-10F7-7522-EA0556C50E95}"/>
              </a:ext>
            </a:extLst>
          </p:cNvPr>
          <p:cNvSpPr txBox="1"/>
          <p:nvPr/>
        </p:nvSpPr>
        <p:spPr>
          <a:xfrm>
            <a:off x="1825982" y="4255032"/>
            <a:ext cx="6120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s-ES" sz="2400" dirty="0">
                <a:latin typeface="+mj-lt"/>
                <a:ea typeface="Source Sans Pro" panose="020B0503030403020204" pitchFamily="34" charset="0"/>
              </a:rPr>
              <a:t>Cracking </a:t>
            </a: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by</a:t>
            </a:r>
            <a:r>
              <a:rPr lang="es-ES" sz="2400" dirty="0">
                <a:latin typeface="+mj-lt"/>
                <a:ea typeface="Source Sans Pro" panose="020B0503030403020204" pitchFamily="34" charset="0"/>
              </a:rPr>
              <a:t> </a:t>
            </a: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solvents</a:t>
            </a:r>
            <a:r>
              <a:rPr lang="es-ES" sz="2400" dirty="0">
                <a:latin typeface="+mj-lt"/>
                <a:ea typeface="Source Sans Pro" panose="020B0503030403020204" pitchFamily="34" charset="0"/>
              </a:rPr>
              <a:t>: </a:t>
            </a: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solvolysis</a:t>
            </a:r>
            <a:endParaRPr lang="es-ES" sz="2400" dirty="0">
              <a:latin typeface="+mj-lt"/>
              <a:ea typeface="Source Sans Pro" panose="020B05030304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07A215-42A5-4D57-6C65-A33A212A6EF4}"/>
              </a:ext>
            </a:extLst>
          </p:cNvPr>
          <p:cNvSpPr txBox="1"/>
          <p:nvPr/>
        </p:nvSpPr>
        <p:spPr>
          <a:xfrm>
            <a:off x="1825982" y="5218664"/>
            <a:ext cx="6120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s-ES" sz="2400" dirty="0">
                <a:latin typeface="+mj-lt"/>
                <a:ea typeface="Source Sans Pro" panose="020B0503030403020204" pitchFamily="34" charset="0"/>
              </a:rPr>
              <a:t>Cracking </a:t>
            </a: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by</a:t>
            </a:r>
            <a:r>
              <a:rPr lang="es-ES" sz="2400" dirty="0">
                <a:latin typeface="+mj-lt"/>
                <a:ea typeface="Source Sans Pro" panose="020B0503030403020204" pitchFamily="34" charset="0"/>
              </a:rPr>
              <a:t> </a:t>
            </a: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biological</a:t>
            </a:r>
            <a:r>
              <a:rPr lang="es-ES" sz="2400" dirty="0">
                <a:latin typeface="+mj-lt"/>
                <a:ea typeface="Source Sans Pro" panose="020B0503030403020204" pitchFamily="34" charset="0"/>
              </a:rPr>
              <a:t> </a:t>
            </a:r>
            <a:r>
              <a:rPr lang="es-ES" sz="2400" dirty="0" err="1">
                <a:latin typeface="+mj-lt"/>
                <a:ea typeface="Source Sans Pro" panose="020B0503030403020204" pitchFamily="34" charset="0"/>
              </a:rPr>
              <a:t>agents</a:t>
            </a:r>
            <a:endParaRPr lang="es-ES" sz="2400" dirty="0">
              <a:latin typeface="+mj-lt"/>
              <a:ea typeface="Source Sans Pro" panose="020B05030304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4A3FFF-30F4-93AE-8B2F-1140B2CA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846" y="6246452"/>
            <a:ext cx="1728308" cy="4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C6EEEBE-C47B-457E-A4BF-9180E513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7" y="-28872"/>
            <a:ext cx="12224243" cy="584776"/>
          </a:xfrm>
        </p:spPr>
        <p:txBody>
          <a:bodyPr/>
          <a:lstStyle/>
          <a:p>
            <a:r>
              <a:rPr lang="es-ES" dirty="0"/>
              <a:t>PYROLYSIS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E74DAB4-1E4D-8E63-549F-82513E876AFB}"/>
              </a:ext>
            </a:extLst>
          </p:cNvPr>
          <p:cNvGrpSpPr/>
          <p:nvPr/>
        </p:nvGrpSpPr>
        <p:grpSpPr>
          <a:xfrm>
            <a:off x="356779" y="1299622"/>
            <a:ext cx="11478441" cy="3934906"/>
            <a:chOff x="259276" y="1281216"/>
            <a:chExt cx="11478441" cy="393490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2DF94CE-9320-94E0-BB8D-DA4E79319B46}"/>
                </a:ext>
              </a:extLst>
            </p:cNvPr>
            <p:cNvGrpSpPr/>
            <p:nvPr/>
          </p:nvGrpSpPr>
          <p:grpSpPr>
            <a:xfrm>
              <a:off x="259276" y="1281216"/>
              <a:ext cx="11478441" cy="3934906"/>
              <a:chOff x="259276" y="1281216"/>
              <a:chExt cx="11478441" cy="3934906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BBC46733-7F77-D9C2-4C17-7EA565540151}"/>
                  </a:ext>
                </a:extLst>
              </p:cNvPr>
              <p:cNvGrpSpPr/>
              <p:nvPr/>
            </p:nvGrpSpPr>
            <p:grpSpPr>
              <a:xfrm>
                <a:off x="259276" y="1852972"/>
                <a:ext cx="2006103" cy="3323997"/>
                <a:chOff x="700459" y="1110233"/>
                <a:chExt cx="2498990" cy="3999307"/>
              </a:xfrm>
            </p:grpSpPr>
            <p:pic>
              <p:nvPicPr>
                <p:cNvPr id="59" name="Picture 2" descr="Energía eólica png imágenes | PNGWing">
                  <a:extLst>
                    <a:ext uri="{FF2B5EF4-FFF2-40B4-BE49-F238E27FC236}">
                      <a16:creationId xmlns:a16="http://schemas.microsoft.com/office/drawing/2014/main" id="{96BDC846-0993-8087-C5EA-00EC0527A6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455" b="96952" l="5000" r="94674">
                              <a14:foregroundMark x1="5000" y1="16413" x2="15217" y2="25909"/>
                              <a14:foregroundMark x1="39783" y1="30950" x2="43913" y2="37866"/>
                              <a14:foregroundMark x1="63370" y1="12544" x2="68261" y2="17233"/>
                              <a14:foregroundMark x1="76848" y1="91911" x2="76848" y2="91911"/>
                              <a14:foregroundMark x1="77500" y1="95428" x2="77500" y2="95428"/>
                              <a14:foregroundMark x1="83370" y1="15944" x2="87717" y2="13365"/>
                              <a14:foregroundMark x1="94674" y1="8089" x2="94348" y2="8675"/>
                              <a14:foregroundMark x1="53261" y1="4572" x2="57500" y2="8089"/>
                              <a14:foregroundMark x1="84022" y1="96952" x2="84022" y2="96952"/>
                              <a14:foregroundMark x1="63478" y1="37866" x2="63478" y2="3786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3378" y="2968768"/>
                  <a:ext cx="2074626" cy="19236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4" descr="Avión, Vuelo, Fondo De Escritorio imagen png - imagen transparente descarga  gratuita">
                  <a:extLst>
                    <a:ext uri="{FF2B5EF4-FFF2-40B4-BE49-F238E27FC236}">
                      <a16:creationId xmlns:a16="http://schemas.microsoft.com/office/drawing/2014/main" id="{8DE222F9-A7A6-E00D-3EB8-6FEF87A0E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583" b="90000" l="3000" r="98222">
                              <a14:foregroundMark x1="3222" y1="46250" x2="11444" y2="47292"/>
                              <a14:foregroundMark x1="19778" y1="35833" x2="26444" y2="35000"/>
                              <a14:foregroundMark x1="26444" y1="35000" x2="26444" y2="35000"/>
                              <a14:foregroundMark x1="26778" y1="35000" x2="28444" y2="42708"/>
                              <a14:foregroundMark x1="26222" y1="39167" x2="27667" y2="44792"/>
                              <a14:foregroundMark x1="29889" y1="40833" x2="30222" y2="42708"/>
                              <a14:foregroundMark x1="27333" y1="31250" x2="27333" y2="31250"/>
                              <a14:foregroundMark x1="81111" y1="9167" x2="87556" y2="7708"/>
                              <a14:foregroundMark x1="87556" y1="7708" x2="93111" y2="11042"/>
                              <a14:foregroundMark x1="93111" y1="11042" x2="91333" y2="22500"/>
                              <a14:foregroundMark x1="91333" y1="22500" x2="89333" y2="25417"/>
                              <a14:foregroundMark x1="66222" y1="25000" x2="45000" y2="44792"/>
                              <a14:foregroundMark x1="45000" y1="44792" x2="44111" y2="46250"/>
                              <a14:foregroundMark x1="95222" y1="10417" x2="94111" y2="22083"/>
                              <a14:foregroundMark x1="94111" y1="22083" x2="93667" y2="22500"/>
                              <a14:foregroundMark x1="98444" y1="13750" x2="94667" y2="8125"/>
                              <a14:foregroundMark x1="96667" y1="9375" x2="94778" y2="7292"/>
                              <a14:foregroundMark x1="90222" y1="4583" x2="94000" y2="6875"/>
                              <a14:foregroundMark x1="29889" y1="66250" x2="31000" y2="67917"/>
                              <a14:foregroundMark x1="28889" y1="65208" x2="30444" y2="67917"/>
                              <a14:foregroundMark x1="83333" y1="43958" x2="83333" y2="43958"/>
                              <a14:foregroundMark x1="47222" y1="42083" x2="50444" y2="39583"/>
                              <a14:backgroundMark x1="30444" y1="39583" x2="30444" y2="39583"/>
                              <a14:backgroundMark x1="94111" y1="2292" x2="97222" y2="270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050" y="1524586"/>
                  <a:ext cx="2371678" cy="12648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C9B420B0-2ABD-8537-44AD-EC41CA8904D3}"/>
                    </a:ext>
                  </a:extLst>
                </p:cNvPr>
                <p:cNvSpPr/>
                <p:nvPr/>
              </p:nvSpPr>
              <p:spPr>
                <a:xfrm>
                  <a:off x="700459" y="1110233"/>
                  <a:ext cx="2498990" cy="399930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4DA5D8AF-4DA3-523A-68F4-3C5433A2620F}"/>
                  </a:ext>
                </a:extLst>
              </p:cNvPr>
              <p:cNvGrpSpPr/>
              <p:nvPr/>
            </p:nvGrpSpPr>
            <p:grpSpPr>
              <a:xfrm>
                <a:off x="2637248" y="1281216"/>
                <a:ext cx="9100469" cy="3934906"/>
                <a:chOff x="2637248" y="1346314"/>
                <a:chExt cx="9100469" cy="3934906"/>
              </a:xfrm>
            </p:grpSpPr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98BF947F-E1AD-247B-BDFC-144528787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27677" y="4365934"/>
                  <a:ext cx="1210040" cy="915286"/>
                </a:xfrm>
                <a:prstGeom prst="rect">
                  <a:avLst/>
                </a:prstGeom>
              </p:spPr>
            </p:pic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47B20DB3-0908-FEBD-B31B-EE2B62E60451}"/>
                    </a:ext>
                  </a:extLst>
                </p:cNvPr>
                <p:cNvSpPr txBox="1"/>
                <p:nvPr/>
              </p:nvSpPr>
              <p:spPr>
                <a:xfrm>
                  <a:off x="5621051" y="3929889"/>
                  <a:ext cx="1666957" cy="307777"/>
                </a:xfrm>
                <a:prstGeom prst="rect">
                  <a:avLst/>
                </a:prstGeom>
                <a:solidFill>
                  <a:srgbClr val="EFD511"/>
                </a:solidFill>
                <a:ln>
                  <a:solidFill>
                    <a:srgbClr val="EFD51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/>
                    <a:t>Gas </a:t>
                  </a:r>
                  <a:r>
                    <a:rPr lang="es-ES" sz="1400" dirty="0" err="1"/>
                    <a:t>cleaning</a:t>
                  </a:r>
                  <a:endParaRPr lang="es-ES" sz="1400" dirty="0"/>
                </a:p>
              </p:txBody>
            </p:sp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3350D789-D24E-1419-BEE2-8ACC489EE2F6}"/>
                    </a:ext>
                  </a:extLst>
                </p:cNvPr>
                <p:cNvGrpSpPr/>
                <p:nvPr/>
              </p:nvGrpSpPr>
              <p:grpSpPr>
                <a:xfrm>
                  <a:off x="2637248" y="1346314"/>
                  <a:ext cx="8993474" cy="3796689"/>
                  <a:chOff x="2637248" y="1346314"/>
                  <a:chExt cx="8993474" cy="3796689"/>
                </a:xfrm>
              </p:grpSpPr>
              <p:grpSp>
                <p:nvGrpSpPr>
                  <p:cNvPr id="25" name="Grupo 24">
                    <a:extLst>
                      <a:ext uri="{FF2B5EF4-FFF2-40B4-BE49-F238E27FC236}">
                        <a16:creationId xmlns:a16="http://schemas.microsoft.com/office/drawing/2014/main" id="{82BA9FA2-4E7F-15C0-5BD5-15F8EA0913BB}"/>
                      </a:ext>
                    </a:extLst>
                  </p:cNvPr>
                  <p:cNvGrpSpPr/>
                  <p:nvPr/>
                </p:nvGrpSpPr>
                <p:grpSpPr>
                  <a:xfrm>
                    <a:off x="2637248" y="1346314"/>
                    <a:ext cx="8834429" cy="3796689"/>
                    <a:chOff x="2637248" y="1346314"/>
                    <a:chExt cx="8834429" cy="3796689"/>
                  </a:xfrm>
                </p:grpSpPr>
                <p:grpSp>
                  <p:nvGrpSpPr>
                    <p:cNvPr id="29" name="Grupo 28">
                      <a:extLst>
                        <a:ext uri="{FF2B5EF4-FFF2-40B4-BE49-F238E27FC236}">
                          <a16:creationId xmlns:a16="http://schemas.microsoft.com/office/drawing/2014/main" id="{9EEB50E9-BAB5-DB63-648E-D417B8E9A7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65288" y="3119072"/>
                      <a:ext cx="871019" cy="785115"/>
                      <a:chOff x="10522218" y="2400300"/>
                      <a:chExt cx="1086901" cy="1028700"/>
                    </a:xfrm>
                  </p:grpSpPr>
                  <p:sp>
                    <p:nvSpPr>
                      <p:cNvPr id="57" name="Elipse 56">
                        <a:extLst>
                          <a:ext uri="{FF2B5EF4-FFF2-40B4-BE49-F238E27FC236}">
                            <a16:creationId xmlns:a16="http://schemas.microsoft.com/office/drawing/2014/main" id="{77088E93-C026-93CA-B25F-D6E3382C98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44175" y="2400300"/>
                        <a:ext cx="1042988" cy="102870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pic>
                    <p:nvPicPr>
                      <p:cNvPr id="58" name="Picture 8" descr="Erlenmeyer matraz laboratorio matraz química, ciencia, vaso, ángulo,  laboratorio png | PNGWing">
                        <a:extLst>
                          <a:ext uri="{FF2B5EF4-FFF2-40B4-BE49-F238E27FC236}">
                            <a16:creationId xmlns:a16="http://schemas.microsoft.com/office/drawing/2014/main" id="{6CE23294-0360-301B-8E16-C4F79D5A6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ackgroundRemoval t="2685" b="96980" l="10000" r="90000">
                                    <a14:foregroundMark x1="45326" y1="3020" x2="57717" y2="3020"/>
                                    <a14:foregroundMark x1="24239" y1="91107" x2="60978" y2="96644"/>
                                    <a14:foregroundMark x1="60978" y1="96644" x2="69457" y2="96309"/>
                                    <a14:foregroundMark x1="69457" y1="96309" x2="74348" y2="92282"/>
                                    <a14:foregroundMark x1="74348" y1="92282" x2="62391" y2="63087"/>
                                    <a14:foregroundMark x1="62391" y1="63087" x2="62065" y2="61409"/>
                                    <a14:foregroundMark x1="62065" y1="61409" x2="66196" y2="69966"/>
                                    <a14:foregroundMark x1="66196" y1="69966" x2="54348" y2="78691"/>
                                    <a14:foregroundMark x1="54348" y1="78691" x2="42826" y2="71141"/>
                                    <a14:foregroundMark x1="42826" y1="71141" x2="36304" y2="78523"/>
                                    <a14:foregroundMark x1="57174" y1="80201" x2="48696" y2="81544"/>
                                    <a14:foregroundMark x1="48696" y1="81544" x2="51087" y2="71644"/>
                                    <a14:foregroundMark x1="51087" y1="71644" x2="55652" y2="81711"/>
                                    <a14:foregroundMark x1="55652" y1="81711" x2="55652" y2="84732"/>
                                    <a14:foregroundMark x1="64239" y1="59564" x2="64239" y2="59564"/>
                                    <a14:foregroundMark x1="64239" y1="57886" x2="64239" y2="57886"/>
                                    <a14:foregroundMark x1="62717" y1="57886" x2="62717" y2="57886"/>
                                    <a14:foregroundMark x1="37283" y1="57550" x2="37283" y2="57550"/>
                                    <a14:foregroundMark x1="45543" y1="96980" x2="54239" y2="96980"/>
                                    <a14:backgroundMark x1="45326" y1="9732" x2="46304" y2="46980"/>
                                    <a14:backgroundMark x1="49565" y1="10570" x2="49348" y2="39430"/>
                                    <a14:backgroundMark x1="49348" y1="39430" x2="51413" y2="47315"/>
                                    <a14:backgroundMark x1="51413" y1="47315" x2="43804" y2="52517"/>
                                    <a14:backgroundMark x1="43804" y1="52517" x2="39239" y2="53523"/>
                                  </a14:backgroundRemoval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2218" y="2562588"/>
                        <a:ext cx="1086901" cy="704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30" name="Imagen 29">
                      <a:extLst>
                        <a:ext uri="{FF2B5EF4-FFF2-40B4-BE49-F238E27FC236}">
                          <a16:creationId xmlns:a16="http://schemas.microsoft.com/office/drawing/2014/main" id="{69BB65B6-806C-B3F4-236E-EC919D8560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0600657" y="1346314"/>
                      <a:ext cx="754462" cy="8439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Imagen 30">
                      <a:extLst>
                        <a:ext uri="{FF2B5EF4-FFF2-40B4-BE49-F238E27FC236}">
                          <a16:creationId xmlns:a16="http://schemas.microsoft.com/office/drawing/2014/main" id="{A52A3FB9-6E7A-7B1D-A795-FEBF02C879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0600657" y="2210575"/>
                      <a:ext cx="871020" cy="85741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049CEDFF-1DAD-5C6C-05F5-E7DF9E2903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44535" y="3060004"/>
                      <a:ext cx="11183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2000" dirty="0"/>
                        <a:t>Gases</a:t>
                      </a:r>
                    </a:p>
                  </p:txBody>
                </p:sp>
                <p:grpSp>
                  <p:nvGrpSpPr>
                    <p:cNvPr id="33" name="Grupo 32">
                      <a:extLst>
                        <a:ext uri="{FF2B5EF4-FFF2-40B4-BE49-F238E27FC236}">
                          <a16:creationId xmlns:a16="http://schemas.microsoft.com/office/drawing/2014/main" id="{458CBF92-4C3B-DADB-B421-5E207E4BE4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37248" y="1714996"/>
                      <a:ext cx="8077615" cy="3428007"/>
                      <a:chOff x="2848114" y="967171"/>
                      <a:chExt cx="9053547" cy="3676303"/>
                    </a:xfrm>
                  </p:grpSpPr>
                  <p:sp>
                    <p:nvSpPr>
                      <p:cNvPr id="34" name="Forma en L 33">
                        <a:extLst>
                          <a:ext uri="{FF2B5EF4-FFF2-40B4-BE49-F238E27FC236}">
                            <a16:creationId xmlns:a16="http://schemas.microsoft.com/office/drawing/2014/main" id="{E383943E-6FC3-CC8C-1D80-1471273EAC9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428983" y="794696"/>
                        <a:ext cx="592950" cy="1379445"/>
                      </a:xfrm>
                      <a:prstGeom prst="corner">
                        <a:avLst>
                          <a:gd name="adj1" fmla="val 17510"/>
                          <a:gd name="adj2" fmla="val 17215"/>
                        </a:avLst>
                      </a:prstGeom>
                      <a:solidFill>
                        <a:srgbClr val="DF7B7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35" name="Rectángulo 34">
                        <a:extLst>
                          <a:ext uri="{FF2B5EF4-FFF2-40B4-BE49-F238E27FC236}">
                            <a16:creationId xmlns:a16="http://schemas.microsoft.com/office/drawing/2014/main" id="{CA38EB15-C578-5F5B-FB2D-FD0F45D6D3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1760" y="1901205"/>
                        <a:ext cx="1746331" cy="107587"/>
                      </a:xfrm>
                      <a:prstGeom prst="rect">
                        <a:avLst/>
                      </a:prstGeom>
                      <a:solidFill>
                        <a:srgbClr val="DF7B7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36" name="Forma en L 35">
                        <a:extLst>
                          <a:ext uri="{FF2B5EF4-FFF2-40B4-BE49-F238E27FC236}">
                            <a16:creationId xmlns:a16="http://schemas.microsoft.com/office/drawing/2014/main" id="{C0ABB00B-0DAB-7352-6647-FC6BD0495B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3355" y="1739381"/>
                        <a:ext cx="3297625" cy="1060972"/>
                      </a:xfrm>
                      <a:prstGeom prst="corner">
                        <a:avLst>
                          <a:gd name="adj1" fmla="val 9872"/>
                          <a:gd name="adj2" fmla="val 7627"/>
                        </a:avLst>
                      </a:prstGeom>
                      <a:solidFill>
                        <a:srgbClr val="DF7B7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grpSp>
                    <p:nvGrpSpPr>
                      <p:cNvPr id="37" name="Grupo 36">
                        <a:extLst>
                          <a:ext uri="{FF2B5EF4-FFF2-40B4-BE49-F238E27FC236}">
                            <a16:creationId xmlns:a16="http://schemas.microsoft.com/office/drawing/2014/main" id="{F6345F13-2318-A524-632C-5FE5EBE99A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48114" y="967171"/>
                        <a:ext cx="9053547" cy="3676303"/>
                        <a:chOff x="2848114" y="967171"/>
                        <a:chExt cx="9053547" cy="3676303"/>
                      </a:xfrm>
                    </p:grpSpPr>
                    <p:grpSp>
                      <p:nvGrpSpPr>
                        <p:cNvPr id="38" name="Grupo 37">
                          <a:extLst>
                            <a:ext uri="{FF2B5EF4-FFF2-40B4-BE49-F238E27FC236}">
                              <a16:creationId xmlns:a16="http://schemas.microsoft.com/office/drawing/2014/main" id="{7FA69D99-E2E9-F5C9-7E7D-3A6C3F525D8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848114" y="1668555"/>
                          <a:ext cx="7817595" cy="2974919"/>
                          <a:chOff x="2848114" y="1668555"/>
                          <a:chExt cx="7817595" cy="2974919"/>
                        </a:xfrm>
                      </p:grpSpPr>
                      <p:sp>
                        <p:nvSpPr>
                          <p:cNvPr id="43" name="Forma en L 42">
                            <a:extLst>
                              <a:ext uri="{FF2B5EF4-FFF2-40B4-BE49-F238E27FC236}">
                                <a16:creationId xmlns:a16="http://schemas.microsoft.com/office/drawing/2014/main" id="{C4F1FF5D-BFF0-E0B2-14D7-83C6D027EC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02703" y="3022584"/>
                            <a:ext cx="4963006" cy="1389841"/>
                          </a:xfrm>
                          <a:prstGeom prst="corner">
                            <a:avLst>
                              <a:gd name="adj1" fmla="val 7618"/>
                              <a:gd name="adj2" fmla="val 7449"/>
                            </a:avLst>
                          </a:prstGeom>
                          <a:solidFill>
                            <a:srgbClr val="DF7B73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44" name="Forma en L 43">
                            <a:extLst>
                              <a:ext uri="{FF2B5EF4-FFF2-40B4-BE49-F238E27FC236}">
                                <a16:creationId xmlns:a16="http://schemas.microsoft.com/office/drawing/2014/main" id="{3EFD1D9D-E09B-1335-6456-D5E4A55AFAC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798683" y="1788616"/>
                            <a:ext cx="1389871" cy="1573874"/>
                          </a:xfrm>
                          <a:prstGeom prst="corner">
                            <a:avLst>
                              <a:gd name="adj1" fmla="val 7774"/>
                              <a:gd name="adj2" fmla="val 8313"/>
                            </a:avLst>
                          </a:prstGeom>
                          <a:solidFill>
                            <a:srgbClr val="DF7B73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45" name="Rectángulo 44">
                            <a:extLst>
                              <a:ext uri="{FF2B5EF4-FFF2-40B4-BE49-F238E27FC236}">
                                <a16:creationId xmlns:a16="http://schemas.microsoft.com/office/drawing/2014/main" id="{74974D24-62FB-E2FC-F9C0-127D4673D5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100401" y="1880618"/>
                            <a:ext cx="2384945" cy="115588"/>
                          </a:xfrm>
                          <a:prstGeom prst="rect">
                            <a:avLst/>
                          </a:prstGeom>
                          <a:solidFill>
                            <a:srgbClr val="DF7B73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grpSp>
                        <p:nvGrpSpPr>
                          <p:cNvPr id="46" name="Grupo 45">
                            <a:extLst>
                              <a:ext uri="{FF2B5EF4-FFF2-40B4-BE49-F238E27FC236}">
                                <a16:creationId xmlns:a16="http://schemas.microsoft.com/office/drawing/2014/main" id="{187491A9-3267-7342-6312-68AFB490148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848114" y="1668555"/>
                            <a:ext cx="3521551" cy="2974919"/>
                            <a:chOff x="7689366" y="2127183"/>
                            <a:chExt cx="3120825" cy="2627768"/>
                          </a:xfrm>
                        </p:grpSpPr>
                        <p:grpSp>
                          <p:nvGrpSpPr>
                            <p:cNvPr id="48" name="Grupo 47">
                              <a:extLst>
                                <a:ext uri="{FF2B5EF4-FFF2-40B4-BE49-F238E27FC236}">
                                  <a16:creationId xmlns:a16="http://schemas.microsoft.com/office/drawing/2014/main" id="{A809F5A8-1D30-F603-CAE9-04B132F8046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7696574" y="2127183"/>
                              <a:ext cx="3113617" cy="2627768"/>
                              <a:chOff x="7629667" y="2402240"/>
                              <a:chExt cx="3113617" cy="2627768"/>
                            </a:xfrm>
                          </p:grpSpPr>
                          <p:grpSp>
                            <p:nvGrpSpPr>
                              <p:cNvPr id="50" name="Grupo 49">
                                <a:extLst>
                                  <a:ext uri="{FF2B5EF4-FFF2-40B4-BE49-F238E27FC236}">
                                    <a16:creationId xmlns:a16="http://schemas.microsoft.com/office/drawing/2014/main" id="{06A8E0F1-0B6C-09BC-DE8F-8329CD071F0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7629667" y="2402240"/>
                                <a:ext cx="3113617" cy="2627768"/>
                                <a:chOff x="7261677" y="1840320"/>
                                <a:chExt cx="3113617" cy="2627768"/>
                              </a:xfrm>
                              <a:solidFill>
                                <a:srgbClr val="EA8976"/>
                              </a:solidFill>
                            </p:grpSpPr>
                            <p:sp>
                              <p:nvSpPr>
                                <p:cNvPr id="55" name="Forma en L 54">
                                  <a:extLst>
                                    <a:ext uri="{FF2B5EF4-FFF2-40B4-BE49-F238E27FC236}">
                                      <a16:creationId xmlns:a16="http://schemas.microsoft.com/office/drawing/2014/main" id="{95E0E7D6-52C8-600A-E67E-8D02FCE1F12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7261677" y="1840320"/>
                                  <a:ext cx="2439723" cy="2627768"/>
                                </a:xfrm>
                                <a:prstGeom prst="corner">
                                  <a:avLst>
                                    <a:gd name="adj1" fmla="val 44330"/>
                                    <a:gd name="adj2" fmla="val 8322"/>
                                  </a:avLst>
                                </a:prstGeom>
                                <a:solidFill>
                                  <a:srgbClr val="CF1603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s-ES" dirty="0"/>
                                </a:p>
                                <a:p>
                                  <a:pPr algn="ctr"/>
                                  <a:endParaRPr lang="es-ES" dirty="0"/>
                                </a:p>
                                <a:p>
                                  <a:pPr algn="ctr"/>
                                  <a:endParaRPr lang="es-ES" dirty="0"/>
                                </a:p>
                                <a:p>
                                  <a:pPr algn="ctr"/>
                                  <a:endParaRPr lang="es-ES" dirty="0"/>
                                </a:p>
                                <a:p>
                                  <a:pPr algn="ctr"/>
                                  <a:endParaRPr lang="es-ES" dirty="0"/>
                                </a:p>
                              </p:txBody>
                            </p:sp>
                            <p:sp>
                              <p:nvSpPr>
                                <p:cNvPr id="56" name="Rectángulo: esquinas redondeadas 55">
                                  <a:extLst>
                                    <a:ext uri="{FF2B5EF4-FFF2-40B4-BE49-F238E27FC236}">
                                      <a16:creationId xmlns:a16="http://schemas.microsoft.com/office/drawing/2014/main" id="{5FD567BF-FB2F-7E00-E161-FB0E72699F1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7501114" y="2878441"/>
                                  <a:ext cx="2874180" cy="517947"/>
                                </a:xfrm>
                                <a:prstGeom prst="roundRect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DF7B73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es-ES" sz="2400" b="1" dirty="0" err="1">
                                      <a:solidFill>
                                        <a:schemeClr val="tx1"/>
                                      </a:solidFill>
                                    </a:rPr>
                                    <a:t>Pyrolysis</a:t>
                                  </a:r>
                                  <a:r>
                                    <a:rPr lang="es-ES" sz="2400" b="1" dirty="0">
                                      <a:solidFill>
                                        <a:schemeClr val="tx1"/>
                                      </a:solidFill>
                                    </a:rPr>
                                    <a:t> reactor</a:t>
                                  </a:r>
                                </a:p>
                              </p:txBody>
                            </p:sp>
                          </p:grpSp>
                          <mc:AlternateContent xmlns:mc="http://schemas.openxmlformats.org/markup-compatibility/2006" xmlns:p14="http://schemas.microsoft.com/office/powerpoint/2010/main">
                            <mc:Choice Requires="p14">
                              <p:contentPart p14:bwMode="auto" r:id="rId12">
                                <p14:nvContentPartPr>
                                  <p14:cNvPr id="51" name="Entrada de lápiz 50">
                                    <a:extLst>
                                      <a:ext uri="{FF2B5EF4-FFF2-40B4-BE49-F238E27FC236}">
                                        <a16:creationId xmlns:a16="http://schemas.microsoft.com/office/drawing/2014/main" id="{9C64EBEF-FF68-4C0C-D7DA-1D719B2EBC21}"/>
                                      </a:ext>
                                    </a:extLst>
                                  </p14:cNvPr>
                                  <p14:cNvContentPartPr/>
                                  <p14:nvPr/>
                                </p14:nvContentPartPr>
                                <p14:xfrm>
                                  <a:off x="8023018" y="4216934"/>
                                  <a:ext cx="55440" cy="345600"/>
                                </p14:xfrm>
                              </p:contentPart>
                            </mc:Choice>
                            <mc:Fallback xmlns="">
                              <p:pic>
                                <p:nvPicPr>
                                  <p:cNvPr id="10" name="Entrada de lápiz 9">
                                    <a:extLst>
                                      <a:ext uri="{FF2B5EF4-FFF2-40B4-BE49-F238E27FC236}">
                                        <a16:creationId xmlns:a16="http://schemas.microsoft.com/office/drawing/2014/main" id="{BA0532AD-2153-5752-2050-5DE34F01B655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014018" y="4208746"/>
                                    <a:ext cx="73080" cy="36231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mc:Fallback>
                          </mc:AlternateContent>
                          <mc:AlternateContent xmlns:mc="http://schemas.openxmlformats.org/markup-compatibility/2006" xmlns:p14="http://schemas.microsoft.com/office/powerpoint/2010/main">
                            <mc:Choice Requires="p14">
                              <p:contentPart p14:bwMode="auto" r:id="rId14">
                                <p14:nvContentPartPr>
                                  <p14:cNvPr id="52" name="Entrada de lápiz 51">
                                    <a:extLst>
                                      <a:ext uri="{FF2B5EF4-FFF2-40B4-BE49-F238E27FC236}">
                                        <a16:creationId xmlns:a16="http://schemas.microsoft.com/office/drawing/2014/main" id="{F01CEAC0-9694-9850-DFFB-F8C40B483872}"/>
                                      </a:ext>
                                    </a:extLst>
                                  </p14:cNvPr>
                                  <p14:cNvContentPartPr/>
                                  <p14:nvPr/>
                                </p14:nvContentPartPr>
                                <p14:xfrm>
                                  <a:off x="8328522" y="4216934"/>
                                  <a:ext cx="55440" cy="345600"/>
                                </p14:xfrm>
                              </p:contentPart>
                            </mc:Choice>
                            <mc:Fallback xmlns="">
                              <p:pic>
                                <p:nvPicPr>
                                  <p:cNvPr id="11" name="Entrada de lápiz 10">
                                    <a:extLst>
                                      <a:ext uri="{FF2B5EF4-FFF2-40B4-BE49-F238E27FC236}">
                                        <a16:creationId xmlns:a16="http://schemas.microsoft.com/office/drawing/2014/main" id="{3F94613F-D496-DD6A-CF59-CD5BCACB335F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319522" y="4208746"/>
                                    <a:ext cx="73080" cy="36231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mc:Fallback>
                          </mc:AlternateContent>
                          <mc:AlternateContent xmlns:mc="http://schemas.openxmlformats.org/markup-compatibility/2006" xmlns:p14="http://schemas.microsoft.com/office/powerpoint/2010/main">
                            <mc:Choice Requires="p14">
                              <p:contentPart p14:bwMode="auto" r:id="rId15">
                                <p14:nvContentPartPr>
                                  <p14:cNvPr id="53" name="Entrada de lápiz 52">
                                    <a:extLst>
                                      <a:ext uri="{FF2B5EF4-FFF2-40B4-BE49-F238E27FC236}">
                                        <a16:creationId xmlns:a16="http://schemas.microsoft.com/office/drawing/2014/main" id="{B8647471-895C-B951-A221-A027355A2395}"/>
                                      </a:ext>
                                    </a:extLst>
                                  </p14:cNvPr>
                                  <p14:cNvContentPartPr/>
                                  <p14:nvPr/>
                                </p14:nvContentPartPr>
                                <p14:xfrm>
                                  <a:off x="8684682" y="4226744"/>
                                  <a:ext cx="55440" cy="345600"/>
                                </p14:xfrm>
                              </p:contentPart>
                            </mc:Choice>
                            <mc:Fallback xmlns="">
                              <p:pic>
                                <p:nvPicPr>
                                  <p:cNvPr id="12" name="Entrada de lápiz 11">
                                    <a:extLst>
                                      <a:ext uri="{FF2B5EF4-FFF2-40B4-BE49-F238E27FC236}">
                                        <a16:creationId xmlns:a16="http://schemas.microsoft.com/office/drawing/2014/main" id="{1C0E65E3-BDD4-4C27-0D23-D1B8D6FE3FE1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675682" y="4218556"/>
                                    <a:ext cx="73080" cy="36231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mc:Fallback>
                          </mc:AlternateContent>
                          <mc:AlternateContent xmlns:mc="http://schemas.openxmlformats.org/markup-compatibility/2006" xmlns:p14="http://schemas.microsoft.com/office/powerpoint/2010/main">
                            <mc:Choice Requires="p14">
                              <p:contentPart p14:bwMode="auto" r:id="rId16">
                                <p14:nvContentPartPr>
                                  <p14:cNvPr id="54" name="Entrada de lápiz 53">
                                    <a:extLst>
                                      <a:ext uri="{FF2B5EF4-FFF2-40B4-BE49-F238E27FC236}">
                                        <a16:creationId xmlns:a16="http://schemas.microsoft.com/office/drawing/2014/main" id="{DE5F9F12-A60D-85A7-9A7F-F541F0C3F46A}"/>
                                      </a:ext>
                                    </a:extLst>
                                  </p14:cNvPr>
                                  <p14:cNvContentPartPr/>
                                  <p14:nvPr/>
                                </p14:nvContentPartPr>
                                <p14:xfrm>
                                  <a:off x="9024424" y="4222170"/>
                                  <a:ext cx="55440" cy="345600"/>
                                </p14:xfrm>
                              </p:contentPart>
                            </mc:Choice>
                            <mc:Fallback xmlns="">
                              <p:pic>
                                <p:nvPicPr>
                                  <p:cNvPr id="13" name="Entrada de lápiz 12">
                                    <a:extLst>
                                      <a:ext uri="{FF2B5EF4-FFF2-40B4-BE49-F238E27FC236}">
                                        <a16:creationId xmlns:a16="http://schemas.microsoft.com/office/drawing/2014/main" id="{09DBA0E7-FE81-8290-901F-2DBF522A348D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9015424" y="4213982"/>
                                    <a:ext cx="73080" cy="36231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mc:Fallback>
                          </mc:AlternateContent>
                        </p:grpSp>
                        <p:sp>
                          <p:nvSpPr>
                            <p:cNvPr id="49" name="CuadroTexto 48">
                              <a:extLst>
                                <a:ext uri="{FF2B5EF4-FFF2-40B4-BE49-F238E27FC236}">
                                  <a16:creationId xmlns:a16="http://schemas.microsoft.com/office/drawing/2014/main" id="{8DB40AA2-C8C9-F2D4-285C-DE948B87CE2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689366" y="4375932"/>
                              <a:ext cx="2439723" cy="3498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s-ES" b="1" dirty="0"/>
                                <a:t>Gas boiler/ </a:t>
                              </a:r>
                              <a:r>
                                <a:rPr lang="es-ES" b="1" dirty="0" err="1"/>
                                <a:t>Heat</a:t>
                              </a:r>
                              <a:endParaRPr lang="es-ES" b="1" dirty="0"/>
                            </a:p>
                          </p:txBody>
                        </p:sp>
                      </p:grpSp>
                      <p:sp>
                        <p:nvSpPr>
                          <p:cNvPr id="47" name="CuadroTexto 46">
                            <a:extLst>
                              <a:ext uri="{FF2B5EF4-FFF2-40B4-BE49-F238E27FC236}">
                                <a16:creationId xmlns:a16="http://schemas.microsoft.com/office/drawing/2014/main" id="{21712DDB-62CA-0C07-7E6D-1E97747A938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799290" y="3941277"/>
                            <a:ext cx="1262297" cy="42909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s-ES" sz="2000" dirty="0" err="1"/>
                              <a:t>Solids</a:t>
                            </a:r>
                            <a:endParaRPr lang="es-ES" sz="2000" dirty="0"/>
                          </a:p>
                        </p:txBody>
                      </p:sp>
                    </p:grpSp>
                    <p:sp>
                      <p:nvSpPr>
                        <p:cNvPr id="39" name="Rectángulo: esquinas redondeadas 38">
                          <a:extLst>
                            <a:ext uri="{FF2B5EF4-FFF2-40B4-BE49-F238E27FC236}">
                              <a16:creationId xmlns:a16="http://schemas.microsoft.com/office/drawing/2014/main" id="{C0365826-B137-230F-9C69-3ED3114997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28347" y="4073476"/>
                          <a:ext cx="1773314" cy="531476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s-ES" b="1" dirty="0"/>
                            <a:t>SOLIDS</a:t>
                          </a:r>
                        </a:p>
                      </p:txBody>
                    </p:sp>
                    <p:sp>
                      <p:nvSpPr>
                        <p:cNvPr id="40" name="Rectángulo: esquinas redondeadas 39">
                          <a:extLst>
                            <a:ext uri="{FF2B5EF4-FFF2-40B4-BE49-F238E27FC236}">
                              <a16:creationId xmlns:a16="http://schemas.microsoft.com/office/drawing/2014/main" id="{DC1323C3-0EFC-C3E7-A900-60D8BCEFD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28347" y="2439914"/>
                          <a:ext cx="1773314" cy="531476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s-ES" b="1" dirty="0"/>
                            <a:t>WAXES</a:t>
                          </a:r>
                        </a:p>
                      </p:txBody>
                    </p:sp>
                    <p:sp>
                      <p:nvSpPr>
                        <p:cNvPr id="41" name="Rectángulo: esquinas redondeadas 40">
                          <a:extLst>
                            <a:ext uri="{FF2B5EF4-FFF2-40B4-BE49-F238E27FC236}">
                              <a16:creationId xmlns:a16="http://schemas.microsoft.com/office/drawing/2014/main" id="{8A445B5D-DF70-B4F8-DE06-A83FDE5486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6506" y="1701753"/>
                          <a:ext cx="1773314" cy="531476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s-ES" b="1" dirty="0"/>
                            <a:t>LIQUIDS</a:t>
                          </a:r>
                        </a:p>
                      </p:txBody>
                    </p:sp>
                    <p:sp>
                      <p:nvSpPr>
                        <p:cNvPr id="42" name="Rectángulo: esquinas redondeadas 41">
                          <a:extLst>
                            <a:ext uri="{FF2B5EF4-FFF2-40B4-BE49-F238E27FC236}">
                              <a16:creationId xmlns:a16="http://schemas.microsoft.com/office/drawing/2014/main" id="{DC47409F-6B66-4E97-58B3-8E72A05887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16506" y="967171"/>
                          <a:ext cx="1773314" cy="531476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s-ES" b="1" dirty="0"/>
                            <a:t>GAS</a:t>
                          </a:r>
                        </a:p>
                      </p:txBody>
                    </p:sp>
                  </p:grpSp>
                </p:grpSp>
              </p:grpSp>
              <p:cxnSp>
                <p:nvCxnSpPr>
                  <p:cNvPr id="26" name="Conector recto 25">
                    <a:extLst>
                      <a:ext uri="{FF2B5EF4-FFF2-40B4-BE49-F238E27FC236}">
                        <a16:creationId xmlns:a16="http://schemas.microsoft.com/office/drawing/2014/main" id="{4F2CF3E2-9CDA-CCA9-C2DB-D762C7C02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94087" y="1962786"/>
                    <a:ext cx="9460" cy="2327426"/>
                  </a:xfrm>
                  <a:prstGeom prst="line">
                    <a:avLst/>
                  </a:prstGeom>
                  <a:ln w="28575">
                    <a:solidFill>
                      <a:srgbClr val="EFD51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ector recto de flecha 26">
                    <a:extLst>
                      <a:ext uri="{FF2B5EF4-FFF2-40B4-BE49-F238E27FC236}">
                        <a16:creationId xmlns:a16="http://schemas.microsoft.com/office/drawing/2014/main" id="{FE1BAD2A-1D00-82BA-1135-1196DB8568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24627" y="4302176"/>
                    <a:ext cx="6806095" cy="10339"/>
                  </a:xfrm>
                  <a:prstGeom prst="straightConnector1">
                    <a:avLst/>
                  </a:prstGeom>
                  <a:ln w="28575">
                    <a:solidFill>
                      <a:srgbClr val="EFD511"/>
                    </a:solidFill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ector recto 27">
                    <a:extLst>
                      <a:ext uri="{FF2B5EF4-FFF2-40B4-BE49-F238E27FC236}">
                        <a16:creationId xmlns:a16="http://schemas.microsoft.com/office/drawing/2014/main" id="{88AD6760-EC7A-6BAB-FD56-2B6029D5BE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221115" y="1940116"/>
                    <a:ext cx="382432" cy="1"/>
                  </a:xfrm>
                  <a:prstGeom prst="line">
                    <a:avLst/>
                  </a:prstGeom>
                  <a:ln w="28575">
                    <a:solidFill>
                      <a:srgbClr val="EFD51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Rectángulo 22">
                  <a:extLst>
                    <a:ext uri="{FF2B5EF4-FFF2-40B4-BE49-F238E27FC236}">
                      <a16:creationId xmlns:a16="http://schemas.microsoft.com/office/drawing/2014/main" id="{74B5892B-E097-32F1-A7F2-7E05B5394455}"/>
                    </a:ext>
                  </a:extLst>
                </p:cNvPr>
                <p:cNvSpPr/>
                <p:nvPr/>
              </p:nvSpPr>
              <p:spPr>
                <a:xfrm>
                  <a:off x="5414122" y="2272522"/>
                  <a:ext cx="1693374" cy="551097"/>
                </a:xfrm>
                <a:prstGeom prst="rect">
                  <a:avLst/>
                </a:prstGeom>
                <a:gradFill>
                  <a:gsLst>
                    <a:gs pos="25000">
                      <a:schemeClr val="accent1">
                        <a:lumMod val="5000"/>
                        <a:lumOff val="95000"/>
                      </a:schemeClr>
                    </a:gs>
                    <a:gs pos="63000">
                      <a:srgbClr val="F2B8AC"/>
                    </a:gs>
                    <a:gs pos="10000">
                      <a:srgbClr val="F2B8AC"/>
                    </a:gs>
                    <a:gs pos="42000">
                      <a:srgbClr val="F2B8AC"/>
                    </a:gs>
                    <a:gs pos="33000">
                      <a:srgbClr val="F2B8AC"/>
                    </a:gs>
                    <a:gs pos="53000">
                      <a:schemeClr val="bg1"/>
                    </a:gs>
                    <a:gs pos="90000">
                      <a:srgbClr val="F2B8AC"/>
                    </a:gs>
                    <a:gs pos="71000">
                      <a:srgbClr val="F2B8AC"/>
                    </a:gs>
                    <a:gs pos="8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err="1">
                      <a:solidFill>
                        <a:schemeClr val="tx1"/>
                      </a:solidFill>
                    </a:rPr>
                    <a:t>Condensator</a:t>
                  </a:r>
                  <a:r>
                    <a:rPr lang="es-ES" b="1" dirty="0">
                      <a:solidFill>
                        <a:schemeClr val="tx1"/>
                      </a:solidFill>
                    </a:rPr>
                    <a:t> 1</a:t>
                  </a:r>
                </a:p>
              </p:txBody>
            </p:sp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5086E77F-D0F7-7F04-E402-8831C44E3116}"/>
                    </a:ext>
                  </a:extLst>
                </p:cNvPr>
                <p:cNvSpPr/>
                <p:nvPr/>
              </p:nvSpPr>
              <p:spPr>
                <a:xfrm>
                  <a:off x="7195093" y="2285342"/>
                  <a:ext cx="1664468" cy="551097"/>
                </a:xfrm>
                <a:prstGeom prst="rect">
                  <a:avLst/>
                </a:prstGeom>
                <a:gradFill>
                  <a:gsLst>
                    <a:gs pos="25000">
                      <a:schemeClr val="accent1">
                        <a:lumMod val="5000"/>
                        <a:lumOff val="95000"/>
                      </a:schemeClr>
                    </a:gs>
                    <a:gs pos="63000">
                      <a:srgbClr val="F2B8AC"/>
                    </a:gs>
                    <a:gs pos="10000">
                      <a:srgbClr val="F2B8AC"/>
                    </a:gs>
                    <a:gs pos="42000">
                      <a:srgbClr val="F2B8AC"/>
                    </a:gs>
                    <a:gs pos="33000">
                      <a:srgbClr val="F2B8AC"/>
                    </a:gs>
                    <a:gs pos="53000">
                      <a:schemeClr val="bg1"/>
                    </a:gs>
                    <a:gs pos="90000">
                      <a:srgbClr val="F2B8AC"/>
                    </a:gs>
                    <a:gs pos="71000">
                      <a:srgbClr val="F2B8AC"/>
                    </a:gs>
                    <a:gs pos="8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err="1">
                      <a:solidFill>
                        <a:schemeClr val="tx1"/>
                      </a:solidFill>
                    </a:rPr>
                    <a:t>Condensator</a:t>
                  </a:r>
                  <a:r>
                    <a:rPr lang="es-ES" b="1" dirty="0">
                      <a:solidFill>
                        <a:schemeClr val="tx1"/>
                      </a:solidFill>
                    </a:rPr>
                    <a:t> 2</a:t>
                  </a:r>
                </a:p>
              </p:txBody>
            </p:sp>
          </p:grp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A611B56F-277A-87D1-6601-ED996A547C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4200" y="4692680"/>
                <a:ext cx="544756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BB047BAB-15C2-CD5F-9AB0-4AE25255AC9A}"/>
                    </a:ext>
                  </a:extLst>
                </p14:cNvPr>
                <p14:cNvContentPartPr/>
                <p14:nvPr/>
              </p14:nvContentPartPr>
              <p14:xfrm>
                <a:off x="4668644" y="4225114"/>
                <a:ext cx="0" cy="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AE631457-DA37-398D-9209-9BBB9AA630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8644" y="4225114"/>
                  <a:ext cx="0" cy="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CEC6797F-01FE-EBEE-D264-7D00BDAADE4C}"/>
                  </a:ext>
                </a:extLst>
              </p14:cNvPr>
              <p14:cNvContentPartPr/>
              <p14:nvPr/>
            </p14:nvContentPartPr>
            <p14:xfrm>
              <a:off x="4821844" y="4280506"/>
              <a:ext cx="0" cy="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CEC6797F-01FE-EBEE-D264-7D00BDAADE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21844" y="4280506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89ED0427-3026-D0A1-D1DD-3AEA65507D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2980" y="6200620"/>
            <a:ext cx="1728308" cy="4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C6EEEBE-C47B-457E-A4BF-9180E513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7" y="-28872"/>
            <a:ext cx="12224243" cy="584776"/>
          </a:xfrm>
        </p:spPr>
        <p:txBody>
          <a:bodyPr/>
          <a:lstStyle/>
          <a:p>
            <a:r>
              <a:rPr lang="es-ES" dirty="0"/>
              <a:t>SOLVOLYSIS</a:t>
            </a:r>
          </a:p>
        </p:txBody>
      </p:sp>
      <p:pic>
        <p:nvPicPr>
          <p:cNvPr id="4" name="Picture 2" descr="Reactor Químico con Camisa A Prueba De Explosiones De Laboratorio ...">
            <a:extLst>
              <a:ext uri="{FF2B5EF4-FFF2-40B4-BE49-F238E27FC236}">
                <a16:creationId xmlns:a16="http://schemas.microsoft.com/office/drawing/2014/main" id="{72BF0137-1BAE-D14B-29C2-0271DE0E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3" y="555904"/>
            <a:ext cx="2833217" cy="59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33DDFA-A727-6A0C-CBD6-2DE95E942380}"/>
              </a:ext>
            </a:extLst>
          </p:cNvPr>
          <p:cNvSpPr txBox="1"/>
          <p:nvPr/>
        </p:nvSpPr>
        <p:spPr>
          <a:xfrm>
            <a:off x="4040238" y="1588657"/>
            <a:ext cx="67508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Solvent</a:t>
            </a:r>
            <a:r>
              <a:rPr lang="es-ES" sz="2200" dirty="0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: </a:t>
            </a: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subcritic</a:t>
            </a:r>
            <a:r>
              <a:rPr lang="es-ES" sz="2200" dirty="0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 and </a:t>
            </a: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supercritic</a:t>
            </a:r>
            <a:r>
              <a:rPr lang="es-ES" sz="2200" dirty="0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 </a:t>
            </a: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conditions</a:t>
            </a:r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algn="just"/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6BE0E4-A14F-9531-6737-2491B8A9AB8D}"/>
              </a:ext>
            </a:extLst>
          </p:cNvPr>
          <p:cNvSpPr txBox="1"/>
          <p:nvPr/>
        </p:nvSpPr>
        <p:spPr>
          <a:xfrm>
            <a:off x="4036280" y="2882015"/>
            <a:ext cx="6121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Mild</a:t>
            </a:r>
            <a:r>
              <a:rPr lang="es-ES" sz="2200" dirty="0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 </a:t>
            </a: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temperatures</a:t>
            </a:r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A1EDF1-4A4F-2DB0-0F91-79A3817050BF}"/>
              </a:ext>
            </a:extLst>
          </p:cNvPr>
          <p:cNvSpPr txBox="1"/>
          <p:nvPr/>
        </p:nvSpPr>
        <p:spPr>
          <a:xfrm>
            <a:off x="4036280" y="3835469"/>
            <a:ext cx="6121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Pressure</a:t>
            </a:r>
            <a:r>
              <a:rPr lang="es-ES" sz="2200" dirty="0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 can be </a:t>
            </a: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used</a:t>
            </a:r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6CFA6D-5196-E738-4F95-2790218B5407}"/>
              </a:ext>
            </a:extLst>
          </p:cNvPr>
          <p:cNvSpPr txBox="1"/>
          <p:nvPr/>
        </p:nvSpPr>
        <p:spPr>
          <a:xfrm>
            <a:off x="4036280" y="4758885"/>
            <a:ext cx="61217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Catalysts</a:t>
            </a:r>
            <a:r>
              <a:rPr lang="es-ES" sz="2200" dirty="0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 can be </a:t>
            </a:r>
            <a:r>
              <a:rPr lang="es-ES" sz="2200" dirty="0" err="1">
                <a:latin typeface="+mj-lt"/>
                <a:ea typeface="Source Sans Pro" panose="020B0503030403020204" pitchFamily="34" charset="0"/>
                <a:cs typeface="Tahoma" panose="020B0604030504040204" pitchFamily="34" charset="0"/>
              </a:rPr>
              <a:t>used</a:t>
            </a:r>
            <a:endParaRPr lang="es-ES" sz="2200" dirty="0">
              <a:latin typeface="+mj-lt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6EC735-D2CB-B40E-3CDF-7CFDE1CC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16" y="6126600"/>
            <a:ext cx="1728308" cy="4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183FD2C-DBD2-72F6-B449-D3D69921C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5178"/>
          <a:stretch/>
        </p:blipFill>
        <p:spPr bwMode="auto">
          <a:xfrm>
            <a:off x="0" y="-34416"/>
            <a:ext cx="12192000" cy="65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9D62B-E416-46F8-B969-892DFB13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F12C1-5EB9-400A-8B68-FAF3C092465D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7" name="Imagen 6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7682168B-2226-2F42-B036-729758F0F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93" y="2532359"/>
            <a:ext cx="4623307" cy="179328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FFEE900-34C3-E554-E788-7A5B70F5ACA2}"/>
              </a:ext>
            </a:extLst>
          </p:cNvPr>
          <p:cNvSpPr/>
          <p:nvPr/>
        </p:nvSpPr>
        <p:spPr>
          <a:xfrm>
            <a:off x="8610600" y="319088"/>
            <a:ext cx="3683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Demonstration of the best techniques to recycle biocomposites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5D8BAB-30C7-744A-A9FC-C12569614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7" y="5733828"/>
            <a:ext cx="747280" cy="4981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B34258-FB6A-A994-469D-1563970000E9}"/>
              </a:ext>
            </a:extLst>
          </p:cNvPr>
          <p:cNvSpPr txBox="1"/>
          <p:nvPr/>
        </p:nvSpPr>
        <p:spPr>
          <a:xfrm>
            <a:off x="758206" y="5638472"/>
            <a:ext cx="40214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programme </a:t>
            </a:r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Clean Sky</a:t>
            </a:r>
          </a:p>
          <a:p>
            <a:pPr algn="just"/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Technology Initiative under grant agreement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sz="900" i="1" dirty="0">
                <a:solidFill>
                  <a:schemeClr val="bg1"/>
                </a:solidFill>
              </a:rPr>
              <a:t>886416</a:t>
            </a:r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publication reflects only the author's view and that the Commission is not responsible for any use that may be made of the information it contains.</a:t>
            </a:r>
            <a:endParaRPr lang="es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E6F811-6A02-7EA1-8AD4-3571291E9750}"/>
              </a:ext>
            </a:extLst>
          </p:cNvPr>
          <p:cNvSpPr txBox="1"/>
          <p:nvPr/>
        </p:nvSpPr>
        <p:spPr>
          <a:xfrm>
            <a:off x="-2192007" y="242143"/>
            <a:ext cx="943533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END OF LIFE SOLUTIONS FOR BIOMATERIALS</a:t>
            </a:r>
          </a:p>
          <a:p>
            <a:pPr algn="ctr"/>
            <a:endParaRPr lang="es-ES_tradnl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_tradnl" sz="1400" dirty="0">
                <a:solidFill>
                  <a:schemeClr val="bg1"/>
                </a:solidFill>
                <a:latin typeface="Arial Black" panose="020B0A04020102020204" pitchFamily="34" charset="0"/>
              </a:rPr>
              <a:t>JTI-CS2-2019-CFP10-AIR-03-07</a:t>
            </a:r>
          </a:p>
          <a:p>
            <a:pPr algn="ctr"/>
            <a:endParaRPr lang="es-ES_tradnl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8f2ff-fdce-49e3-b513-46510a8b47d9">
      <Terms xmlns="http://schemas.microsoft.com/office/infopath/2007/PartnerControls"/>
    </lcf76f155ced4ddcb4097134ff3c332f>
    <TaxCatchAll xmlns="abd41042-c7c8-4c08-9edf-21bca4ef15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54D89797039744A25AF81369CFFC29" ma:contentTypeVersion="15" ma:contentTypeDescription="Crear nuevo documento." ma:contentTypeScope="" ma:versionID="b4a2f3a4be7c4b92c51cd5ae6d0b5822">
  <xsd:schema xmlns:xsd="http://www.w3.org/2001/XMLSchema" xmlns:xs="http://www.w3.org/2001/XMLSchema" xmlns:p="http://schemas.microsoft.com/office/2006/metadata/properties" xmlns:ns2="cc48f2ff-fdce-49e3-b513-46510a8b47d9" xmlns:ns3="abd41042-c7c8-4c08-9edf-21bca4ef156d" targetNamespace="http://schemas.microsoft.com/office/2006/metadata/properties" ma:root="true" ma:fieldsID="af870b4407baf75e1f2e933dcf647756" ns2:_="" ns3:_="">
    <xsd:import namespace="cc48f2ff-fdce-49e3-b513-46510a8b47d9"/>
    <xsd:import namespace="abd41042-c7c8-4c08-9edf-21bca4ef1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8f2ff-fdce-49e3-b513-46510a8b4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6a36a150-6b0f-415d-91d8-457b6ff5e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41042-c7c8-4c08-9edf-21bca4ef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88a1bb-9e4f-4d66-882b-736f950b7300}" ma:internalName="TaxCatchAll" ma:showField="CatchAllData" ma:web="abd41042-c7c8-4c08-9edf-21bca4ef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3CBEC-8F9B-400F-B9BC-6CCE8243C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DD582-456A-4ED8-AE37-5E791EAB691B}">
  <ds:schemaRefs>
    <ds:schemaRef ds:uri="http://purl.org/dc/dcmitype/"/>
    <ds:schemaRef ds:uri="cc48f2ff-fdce-49e3-b513-46510a8b47d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abd41042-c7c8-4c08-9edf-21bca4ef156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8D2585-C8E0-4E5E-ADEE-E75B9D174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8f2ff-fdce-49e3-b513-46510a8b47d9"/>
    <ds:schemaRef ds:uri="abd41042-c7c8-4c08-9edf-21bca4ef1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2168</TotalTime>
  <Words>519</Words>
  <Application>Microsoft Office PowerPoint</Application>
  <PresentationFormat>Panorámica</PresentationFormat>
  <Paragraphs>106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Century Gothic</vt:lpstr>
      <vt:lpstr>Segoe Script</vt:lpstr>
      <vt:lpstr>Segoe UI</vt:lpstr>
      <vt:lpstr>Segoe UI Light</vt:lpstr>
      <vt:lpstr>Segoe UI Semibold</vt:lpstr>
      <vt:lpstr>Trebuchet MS</vt:lpstr>
      <vt:lpstr>Wingdings</vt:lpstr>
      <vt:lpstr>Wingdings 3</vt:lpstr>
      <vt:lpstr>Faceta</vt:lpstr>
      <vt:lpstr>Presentación de PowerPoint</vt:lpstr>
      <vt:lpstr>NEW WAYS TO RECYCLE COMPOSITES AND BIOCOMPOSITES</vt:lpstr>
      <vt:lpstr>BIG PROBLEM</vt:lpstr>
      <vt:lpstr>¿Solution? </vt:lpstr>
      <vt:lpstr>Chemical recycling </vt:lpstr>
      <vt:lpstr>CHEMICAL RECYCLING</vt:lpstr>
      <vt:lpstr>PYROLYSIS</vt:lpstr>
      <vt:lpstr>SOLVOLYSIS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Mª Carmen Cobos Serrano</dc:creator>
  <cp:lastModifiedBy>Sergio Fita AIMPLAS</cp:lastModifiedBy>
  <cp:revision>93</cp:revision>
  <dcterms:created xsi:type="dcterms:W3CDTF">2017-07-14T10:47:48Z</dcterms:created>
  <dcterms:modified xsi:type="dcterms:W3CDTF">2023-05-19T07:41:16Z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0x010100D454D89797039744A25AF81369CFFC29</vt:lpwstr>
  </property>
  <property fmtid="{D5CDD505-2E9C-101B-9397-08002B2CF9AE}" pid="3" name="MediaServiceImageTags">
    <vt:lpwstr/>
  </property>
</Properties>
</file>